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2"/>
  </p:sldMasterIdLst>
  <p:notesMasterIdLst>
    <p:notesMasterId r:id="rId18"/>
  </p:notesMasterIdLst>
  <p:handoutMasterIdLst>
    <p:handoutMasterId r:id="rId19"/>
  </p:handoutMasterIdLst>
  <p:sldIdLst>
    <p:sldId id="274" r:id="rId3"/>
    <p:sldId id="314" r:id="rId4"/>
    <p:sldId id="275" r:id="rId5"/>
    <p:sldId id="316" r:id="rId6"/>
    <p:sldId id="306" r:id="rId7"/>
    <p:sldId id="1049" r:id="rId8"/>
    <p:sldId id="1043" r:id="rId9"/>
    <p:sldId id="1051" r:id="rId10"/>
    <p:sldId id="1058" r:id="rId11"/>
    <p:sldId id="1062" r:id="rId12"/>
    <p:sldId id="1037" r:id="rId13"/>
    <p:sldId id="1048" r:id="rId14"/>
    <p:sldId id="1061" r:id="rId15"/>
    <p:sldId id="1060" r:id="rId16"/>
    <p:sldId id="103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8B17"/>
    <a:srgbClr val="16A085"/>
    <a:srgbClr val="1BC3A3"/>
    <a:srgbClr val="222A35"/>
    <a:srgbClr val="D34839"/>
    <a:srgbClr val="C0392B"/>
    <a:srgbClr val="465359"/>
    <a:srgbClr val="49555A"/>
    <a:srgbClr val="48545A"/>
    <a:srgbClr val="545C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C07AF4-09B5-4A26-9DAA-0179F7B68613}" v="22" dt="2023-04-07T22:02:40.0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75" autoAdjust="0"/>
    <p:restoredTop sz="94634" autoAdjust="0"/>
  </p:normalViewPr>
  <p:slideViewPr>
    <p:cSldViewPr snapToGrid="0">
      <p:cViewPr varScale="1">
        <p:scale>
          <a:sx n="117" d="100"/>
          <a:sy n="117" d="100"/>
        </p:scale>
        <p:origin x="44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manth.m70@gmail.com" userId="f8d4383f92170e30" providerId="LiveId" clId="{A3C07AF4-09B5-4A26-9DAA-0179F7B68613}"/>
    <pc:docChg chg="undo custSel addSld delSld modSld sldOrd">
      <pc:chgData name="sumanth.m70@gmail.com" userId="f8d4383f92170e30" providerId="LiveId" clId="{A3C07AF4-09B5-4A26-9DAA-0179F7B68613}" dt="2023-04-07T22:05:02.692" v="1323" actId="5793"/>
      <pc:docMkLst>
        <pc:docMk/>
      </pc:docMkLst>
      <pc:sldChg chg="modSp mod">
        <pc:chgData name="sumanth.m70@gmail.com" userId="f8d4383f92170e30" providerId="LiveId" clId="{A3C07AF4-09B5-4A26-9DAA-0179F7B68613}" dt="2023-04-07T21:58:15.409" v="1218" actId="20577"/>
        <pc:sldMkLst>
          <pc:docMk/>
          <pc:sldMk cId="0" sldId="274"/>
        </pc:sldMkLst>
        <pc:spChg chg="mod">
          <ac:chgData name="sumanth.m70@gmail.com" userId="f8d4383f92170e30" providerId="LiveId" clId="{A3C07AF4-09B5-4A26-9DAA-0179F7B68613}" dt="2023-04-07T19:22:11.944" v="0" actId="14100"/>
          <ac:spMkLst>
            <pc:docMk/>
            <pc:sldMk cId="0" sldId="274"/>
            <ac:spMk id="9" creationId="{DFAF795C-F0E7-4856-8243-CDCC23A4A1E6}"/>
          </ac:spMkLst>
        </pc:spChg>
        <pc:spChg chg="mod">
          <ac:chgData name="sumanth.m70@gmail.com" userId="f8d4383f92170e30" providerId="LiveId" clId="{A3C07AF4-09B5-4A26-9DAA-0179F7B68613}" dt="2023-04-07T21:58:15.409" v="1218" actId="20577"/>
          <ac:spMkLst>
            <pc:docMk/>
            <pc:sldMk cId="0" sldId="274"/>
            <ac:spMk id="1048640" creationId="{00000000-0000-0000-0000-000000000000}"/>
          </ac:spMkLst>
        </pc:spChg>
      </pc:sldChg>
      <pc:sldChg chg="modSp mod">
        <pc:chgData name="sumanth.m70@gmail.com" userId="f8d4383f92170e30" providerId="LiveId" clId="{A3C07AF4-09B5-4A26-9DAA-0179F7B68613}" dt="2023-04-07T21:58:50.785" v="1234" actId="313"/>
        <pc:sldMkLst>
          <pc:docMk/>
          <pc:sldMk cId="0" sldId="275"/>
        </pc:sldMkLst>
        <pc:spChg chg="mod">
          <ac:chgData name="sumanth.m70@gmail.com" userId="f8d4383f92170e30" providerId="LiveId" clId="{A3C07AF4-09B5-4A26-9DAA-0179F7B68613}" dt="2023-04-07T21:58:50.785" v="1234" actId="313"/>
          <ac:spMkLst>
            <pc:docMk/>
            <pc:sldMk cId="0" sldId="275"/>
            <ac:spMk id="3" creationId="{DF77710B-64E8-9133-BA3F-D6EEF9FA59FA}"/>
          </ac:spMkLst>
        </pc:spChg>
      </pc:sldChg>
      <pc:sldChg chg="del">
        <pc:chgData name="sumanth.m70@gmail.com" userId="f8d4383f92170e30" providerId="LiveId" clId="{A3C07AF4-09B5-4A26-9DAA-0179F7B68613}" dt="2023-04-07T19:58:13.798" v="389" actId="2696"/>
        <pc:sldMkLst>
          <pc:docMk/>
          <pc:sldMk cId="0" sldId="277"/>
        </pc:sldMkLst>
      </pc:sldChg>
      <pc:sldChg chg="modSp mod">
        <pc:chgData name="sumanth.m70@gmail.com" userId="f8d4383f92170e30" providerId="LiveId" clId="{A3C07AF4-09B5-4A26-9DAA-0179F7B68613}" dt="2023-04-07T19:50:13.313" v="302" actId="5793"/>
        <pc:sldMkLst>
          <pc:docMk/>
          <pc:sldMk cId="428397364" sldId="306"/>
        </pc:sldMkLst>
        <pc:spChg chg="mod">
          <ac:chgData name="sumanth.m70@gmail.com" userId="f8d4383f92170e30" providerId="LiveId" clId="{A3C07AF4-09B5-4A26-9DAA-0179F7B68613}" dt="2023-04-07T19:31:05.238" v="58" actId="20577"/>
          <ac:spMkLst>
            <pc:docMk/>
            <pc:sldMk cId="428397364" sldId="306"/>
            <ac:spMk id="2" creationId="{24EB1418-DF03-4E01-9C1D-CDCEC9D6F441}"/>
          </ac:spMkLst>
        </pc:spChg>
        <pc:spChg chg="mod">
          <ac:chgData name="sumanth.m70@gmail.com" userId="f8d4383f92170e30" providerId="LiveId" clId="{A3C07AF4-09B5-4A26-9DAA-0179F7B68613}" dt="2023-04-07T19:50:13.313" v="302" actId="5793"/>
          <ac:spMkLst>
            <pc:docMk/>
            <pc:sldMk cId="428397364" sldId="306"/>
            <ac:spMk id="6" creationId="{36645CDF-6600-4CE7-9178-EC0B5F2A1960}"/>
          </ac:spMkLst>
        </pc:spChg>
      </pc:sldChg>
      <pc:sldChg chg="modSp mod">
        <pc:chgData name="sumanth.m70@gmail.com" userId="f8d4383f92170e30" providerId="LiveId" clId="{A3C07AF4-09B5-4A26-9DAA-0179F7B68613}" dt="2023-04-07T20:51:13.013" v="1031" actId="1076"/>
        <pc:sldMkLst>
          <pc:docMk/>
          <pc:sldMk cId="0" sldId="314"/>
        </pc:sldMkLst>
        <pc:spChg chg="mod">
          <ac:chgData name="sumanth.m70@gmail.com" userId="f8d4383f92170e30" providerId="LiveId" clId="{A3C07AF4-09B5-4A26-9DAA-0179F7B68613}" dt="2023-04-07T20:51:13.013" v="1031" actId="1076"/>
          <ac:spMkLst>
            <pc:docMk/>
            <pc:sldMk cId="0" sldId="314"/>
            <ac:spMk id="3" creationId="{00000000-0000-0000-0000-000000000000}"/>
          </ac:spMkLst>
        </pc:spChg>
      </pc:sldChg>
      <pc:sldChg chg="add del">
        <pc:chgData name="sumanth.m70@gmail.com" userId="f8d4383f92170e30" providerId="LiveId" clId="{A3C07AF4-09B5-4A26-9DAA-0179F7B68613}" dt="2023-04-07T19:35:32.386" v="114" actId="2696"/>
        <pc:sldMkLst>
          <pc:docMk/>
          <pc:sldMk cId="3464591150" sldId="315"/>
        </pc:sldMkLst>
      </pc:sldChg>
      <pc:sldChg chg="addSp delSp modSp mod">
        <pc:chgData name="sumanth.m70@gmail.com" userId="f8d4383f92170e30" providerId="LiveId" clId="{A3C07AF4-09B5-4A26-9DAA-0179F7B68613}" dt="2023-04-07T19:53:48.867" v="375" actId="20577"/>
        <pc:sldMkLst>
          <pc:docMk/>
          <pc:sldMk cId="2647063827" sldId="316"/>
        </pc:sldMkLst>
        <pc:spChg chg="add del mod">
          <ac:chgData name="sumanth.m70@gmail.com" userId="f8d4383f92170e30" providerId="LiveId" clId="{A3C07AF4-09B5-4A26-9DAA-0179F7B68613}" dt="2023-04-07T19:53:48.867" v="375" actId="20577"/>
          <ac:spMkLst>
            <pc:docMk/>
            <pc:sldMk cId="2647063827" sldId="316"/>
            <ac:spMk id="3" creationId="{319A9C45-AEE5-D10F-A749-52E3A0EECE97}"/>
          </ac:spMkLst>
        </pc:spChg>
        <pc:spChg chg="add del mod">
          <ac:chgData name="sumanth.m70@gmail.com" userId="f8d4383f92170e30" providerId="LiveId" clId="{A3C07AF4-09B5-4A26-9DAA-0179F7B68613}" dt="2023-04-07T19:29:38.952" v="38" actId="478"/>
          <ac:spMkLst>
            <pc:docMk/>
            <pc:sldMk cId="2647063827" sldId="316"/>
            <ac:spMk id="7" creationId="{67C6753B-3A6E-FFB6-947D-B327FC09A3D4}"/>
          </ac:spMkLst>
        </pc:spChg>
      </pc:sldChg>
      <pc:sldChg chg="modSp mod">
        <pc:chgData name="sumanth.m70@gmail.com" userId="f8d4383f92170e30" providerId="LiveId" clId="{A3C07AF4-09B5-4A26-9DAA-0179F7B68613}" dt="2023-04-07T19:51:25.974" v="372" actId="1076"/>
        <pc:sldMkLst>
          <pc:docMk/>
          <pc:sldMk cId="4110350733" sldId="1037"/>
        </pc:sldMkLst>
        <pc:spChg chg="mod">
          <ac:chgData name="sumanth.m70@gmail.com" userId="f8d4383f92170e30" providerId="LiveId" clId="{A3C07AF4-09B5-4A26-9DAA-0179F7B68613}" dt="2023-04-07T19:51:25.974" v="372" actId="1076"/>
          <ac:spMkLst>
            <pc:docMk/>
            <pc:sldMk cId="4110350733" sldId="1037"/>
            <ac:spMk id="2" creationId="{FE226D02-2727-52C5-4324-1D5619107D63}"/>
          </ac:spMkLst>
        </pc:spChg>
        <pc:graphicFrameChg chg="modGraphic">
          <ac:chgData name="sumanth.m70@gmail.com" userId="f8d4383f92170e30" providerId="LiveId" clId="{A3C07AF4-09B5-4A26-9DAA-0179F7B68613}" dt="2023-04-07T19:42:36.706" v="162" actId="14734"/>
          <ac:graphicFrameMkLst>
            <pc:docMk/>
            <pc:sldMk cId="4110350733" sldId="1037"/>
            <ac:graphicFrameMk id="6" creationId="{A925B58A-F75C-44E9-1462-E6EA475DEFD2}"/>
          </ac:graphicFrameMkLst>
        </pc:graphicFrameChg>
      </pc:sldChg>
      <pc:sldChg chg="del">
        <pc:chgData name="sumanth.m70@gmail.com" userId="f8d4383f92170e30" providerId="LiveId" clId="{A3C07AF4-09B5-4A26-9DAA-0179F7B68613}" dt="2023-04-07T19:58:16.804" v="390" actId="2696"/>
        <pc:sldMkLst>
          <pc:docMk/>
          <pc:sldMk cId="4121087947" sldId="1038"/>
        </pc:sldMkLst>
      </pc:sldChg>
      <pc:sldChg chg="del">
        <pc:chgData name="sumanth.m70@gmail.com" userId="f8d4383f92170e30" providerId="LiveId" clId="{A3C07AF4-09B5-4A26-9DAA-0179F7B68613}" dt="2023-04-07T19:58:19.239" v="391" actId="2696"/>
        <pc:sldMkLst>
          <pc:docMk/>
          <pc:sldMk cId="656519000" sldId="1039"/>
        </pc:sldMkLst>
      </pc:sldChg>
      <pc:sldChg chg="del">
        <pc:chgData name="sumanth.m70@gmail.com" userId="f8d4383f92170e30" providerId="LiveId" clId="{A3C07AF4-09B5-4A26-9DAA-0179F7B68613}" dt="2023-04-07T19:58:21.073" v="392" actId="2696"/>
        <pc:sldMkLst>
          <pc:docMk/>
          <pc:sldMk cId="2507174537" sldId="1040"/>
        </pc:sldMkLst>
      </pc:sldChg>
      <pc:sldChg chg="del">
        <pc:chgData name="sumanth.m70@gmail.com" userId="f8d4383f92170e30" providerId="LiveId" clId="{A3C07AF4-09B5-4A26-9DAA-0179F7B68613}" dt="2023-04-07T19:58:23.180" v="393" actId="2696"/>
        <pc:sldMkLst>
          <pc:docMk/>
          <pc:sldMk cId="1502057240" sldId="1041"/>
        </pc:sldMkLst>
      </pc:sldChg>
      <pc:sldChg chg="del">
        <pc:chgData name="sumanth.m70@gmail.com" userId="f8d4383f92170e30" providerId="LiveId" clId="{A3C07AF4-09B5-4A26-9DAA-0179F7B68613}" dt="2023-04-07T19:31:00.394" v="51" actId="2696"/>
        <pc:sldMkLst>
          <pc:docMk/>
          <pc:sldMk cId="2304223237" sldId="1042"/>
        </pc:sldMkLst>
      </pc:sldChg>
      <pc:sldChg chg="addSp delSp modSp mod">
        <pc:chgData name="sumanth.m70@gmail.com" userId="f8d4383f92170e30" providerId="LiveId" clId="{A3C07AF4-09B5-4A26-9DAA-0179F7B68613}" dt="2023-04-07T20:36:04.627" v="888" actId="1076"/>
        <pc:sldMkLst>
          <pc:docMk/>
          <pc:sldMk cId="592113113" sldId="1043"/>
        </pc:sldMkLst>
        <pc:spChg chg="add del">
          <ac:chgData name="sumanth.m70@gmail.com" userId="f8d4383f92170e30" providerId="LiveId" clId="{A3C07AF4-09B5-4A26-9DAA-0179F7B68613}" dt="2023-04-07T19:23:05.056" v="4" actId="22"/>
          <ac:spMkLst>
            <pc:docMk/>
            <pc:sldMk cId="592113113" sldId="1043"/>
            <ac:spMk id="3" creationId="{692CDD0E-4D49-4B65-D9CF-FA5D7774EBD0}"/>
          </ac:spMkLst>
        </pc:spChg>
        <pc:spChg chg="add mod">
          <ac:chgData name="sumanth.m70@gmail.com" userId="f8d4383f92170e30" providerId="LiveId" clId="{A3C07AF4-09B5-4A26-9DAA-0179F7B68613}" dt="2023-04-07T19:36:03.947" v="120" actId="1076"/>
          <ac:spMkLst>
            <pc:docMk/>
            <pc:sldMk cId="592113113" sldId="1043"/>
            <ac:spMk id="8" creationId="{6FC90527-8C3A-F8E9-54C4-E1BB635CF15B}"/>
          </ac:spMkLst>
        </pc:spChg>
        <pc:picChg chg="del">
          <ac:chgData name="sumanth.m70@gmail.com" userId="f8d4383f92170e30" providerId="LiveId" clId="{A3C07AF4-09B5-4A26-9DAA-0179F7B68613}" dt="2023-04-07T20:35:38.800" v="880" actId="478"/>
          <ac:picMkLst>
            <pc:docMk/>
            <pc:sldMk cId="592113113" sldId="1043"/>
            <ac:picMk id="6" creationId="{E73C6690-B178-4B5C-0BA2-EA1552887238}"/>
          </ac:picMkLst>
        </pc:picChg>
        <pc:picChg chg="add mod">
          <ac:chgData name="sumanth.m70@gmail.com" userId="f8d4383f92170e30" providerId="LiveId" clId="{A3C07AF4-09B5-4A26-9DAA-0179F7B68613}" dt="2023-04-07T20:36:04.627" v="888" actId="1076"/>
          <ac:picMkLst>
            <pc:docMk/>
            <pc:sldMk cId="592113113" sldId="1043"/>
            <ac:picMk id="10" creationId="{2F591033-727A-7E26-F85A-EFD3B5706BC6}"/>
          </ac:picMkLst>
        </pc:picChg>
      </pc:sldChg>
      <pc:sldChg chg="addSp modSp mod">
        <pc:chgData name="sumanth.m70@gmail.com" userId="f8d4383f92170e30" providerId="LiveId" clId="{A3C07AF4-09B5-4A26-9DAA-0179F7B68613}" dt="2023-04-07T21:59:33.519" v="1236" actId="14734"/>
        <pc:sldMkLst>
          <pc:docMk/>
          <pc:sldMk cId="3824872941" sldId="1048"/>
        </pc:sldMkLst>
        <pc:spChg chg="add mod">
          <ac:chgData name="sumanth.m70@gmail.com" userId="f8d4383f92170e30" providerId="LiveId" clId="{A3C07AF4-09B5-4A26-9DAA-0179F7B68613}" dt="2023-04-07T19:51:13.074" v="371" actId="1076"/>
          <ac:spMkLst>
            <pc:docMk/>
            <pc:sldMk cId="3824872941" sldId="1048"/>
            <ac:spMk id="3" creationId="{B517E1F0-1F22-C66C-142D-32B450A9E2F1}"/>
          </ac:spMkLst>
        </pc:spChg>
        <pc:graphicFrameChg chg="modGraphic">
          <ac:chgData name="sumanth.m70@gmail.com" userId="f8d4383f92170e30" providerId="LiveId" clId="{A3C07AF4-09B5-4A26-9DAA-0179F7B68613}" dt="2023-04-07T21:59:33.519" v="1236" actId="14734"/>
          <ac:graphicFrameMkLst>
            <pc:docMk/>
            <pc:sldMk cId="3824872941" sldId="1048"/>
            <ac:graphicFrameMk id="6" creationId="{39966138-30E5-7B59-CCC5-DC45ED961752}"/>
          </ac:graphicFrameMkLst>
        </pc:graphicFrameChg>
      </pc:sldChg>
      <pc:sldChg chg="add del">
        <pc:chgData name="sumanth.m70@gmail.com" userId="f8d4383f92170e30" providerId="LiveId" clId="{A3C07AF4-09B5-4A26-9DAA-0179F7B68613}" dt="2023-04-07T19:43:05.716" v="164"/>
        <pc:sldMkLst>
          <pc:docMk/>
          <pc:sldMk cId="961959800" sldId="1049"/>
        </pc:sldMkLst>
      </pc:sldChg>
      <pc:sldChg chg="del">
        <pc:chgData name="sumanth.m70@gmail.com" userId="f8d4383f92170e30" providerId="LiveId" clId="{A3C07AF4-09B5-4A26-9DAA-0179F7B68613}" dt="2023-04-07T19:35:08.791" v="113" actId="2696"/>
        <pc:sldMkLst>
          <pc:docMk/>
          <pc:sldMk cId="1383782252" sldId="1049"/>
        </pc:sldMkLst>
      </pc:sldChg>
      <pc:sldChg chg="addSp delSp modSp add del mod ord">
        <pc:chgData name="sumanth.m70@gmail.com" userId="f8d4383f92170e30" providerId="LiveId" clId="{A3C07AF4-09B5-4A26-9DAA-0179F7B68613}" dt="2023-04-07T19:42:07.831" v="159" actId="2696"/>
        <pc:sldMkLst>
          <pc:docMk/>
          <pc:sldMk cId="1501153466" sldId="1049"/>
        </pc:sldMkLst>
        <pc:spChg chg="mod">
          <ac:chgData name="sumanth.m70@gmail.com" userId="f8d4383f92170e30" providerId="LiveId" clId="{A3C07AF4-09B5-4A26-9DAA-0179F7B68613}" dt="2023-04-07T19:37:48.015" v="137" actId="20577"/>
          <ac:spMkLst>
            <pc:docMk/>
            <pc:sldMk cId="1501153466" sldId="1049"/>
            <ac:spMk id="2" creationId="{24EB1418-DF03-4E01-9C1D-CDCEC9D6F441}"/>
          </ac:spMkLst>
        </pc:spChg>
        <pc:spChg chg="del mod">
          <ac:chgData name="sumanth.m70@gmail.com" userId="f8d4383f92170e30" providerId="LiveId" clId="{A3C07AF4-09B5-4A26-9DAA-0179F7B68613}" dt="2023-04-07T19:39:52.952" v="143"/>
          <ac:spMkLst>
            <pc:docMk/>
            <pc:sldMk cId="1501153466" sldId="1049"/>
            <ac:spMk id="6" creationId="{36645CDF-6600-4CE7-9178-EC0B5F2A1960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0" creationId="{9AAB9352-49A1-AFD7-F482-510C6C177376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3" creationId="{5AA5D695-0225-9FDE-A751-F0BBA2B02BC9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23" creationId="{BB87D65B-6409-56DB-8AE2-2047397E745C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35" creationId="{FEED69DD-0A9F-84DF-616F-BC9ED58CD1DD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42" creationId="{7FE703C8-973D-11AF-F1C3-437BDC957C30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52" creationId="{F09BF0B5-FAAC-6B68-B67F-5176D8BC7538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62" creationId="{B1869B85-A7A8-09A2-A892-FEEEC76797CB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095" creationId="{0CFFE49D-340F-DBE5-9945-43B674458B6C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102" creationId="{97640014-F486-CF9C-73F4-305E1767169B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109" creationId="{292EB5C5-C213-EA54-1D51-34C9D2716612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118" creationId="{BA7FC71E-9A57-D052-443C-4901F98C0306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129" creationId="{F8654854-9E55-8FC7-DCC1-BCBC8945D8B7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137" creationId="{6D1948EF-37D3-3E25-AF2E-356EA5396563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164" creationId="{181E0925-D8AF-F692-E446-38CD66732DFF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175" creationId="{882B07CB-3B07-43F9-2363-0A64CE64932E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182" creationId="{5C6C8E66-F5DF-14BA-862C-9FDD0C9BF918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191" creationId="{5AE43501-7728-85AF-5E23-3CE8355211CE}"/>
          </ac:spMkLst>
        </pc:spChg>
        <pc:spChg chg="mod">
          <ac:chgData name="sumanth.m70@gmail.com" userId="f8d4383f92170e30" providerId="LiveId" clId="{A3C07AF4-09B5-4A26-9DAA-0179F7B68613}" dt="2023-04-07T19:41:49.539" v="158"/>
          <ac:spMkLst>
            <pc:docMk/>
            <pc:sldMk cId="1501153466" sldId="1049"/>
            <ac:spMk id="1211" creationId="{5A8EC56D-299E-D790-D89F-8435377C7406}"/>
          </ac:spMkLst>
        </pc:s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8" creationId="{7FDACD09-4BCB-1E0F-1D10-A8BFCD7C3818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" creationId="{4F608834-3122-67D5-0F0D-14B8A1FB9BA2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4" creationId="{A46D0BAA-C6D9-FD81-6F73-37332D05F1AB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8" creationId="{A18ADD10-FB18-D792-F037-019657D6CB9D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21" creationId="{E5B82B66-F21A-48D6-0169-32A901E901EB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24" creationId="{90D95F8D-FD8F-6E72-500C-384B871D3C6A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28" creationId="{50D01C17-694D-53E9-3C78-497694CDE05F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33" creationId="{4AAD3A52-CB46-9B33-0AEB-CD730E595036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36" creationId="{B6FDBE32-5C10-89F4-1F3F-6012DAD60AF8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40" creationId="{C3A3D81F-57F0-47C5-7A16-613ABCB2E615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43" creationId="{165F3BE7-9EAE-EE77-EC13-ED529DA637E4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47" creationId="{31EC20ED-70C4-D547-B584-652DFE7F516F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50" creationId="{CFFEB118-E80B-C9DD-CF5E-B10C9E5E74BF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53" creationId="{1B2F5312-952A-94BE-709C-EC34DAC595AF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56" creationId="{0DEBB885-9208-D50C-E094-D026A6356119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60" creationId="{51556D89-6E1F-09EF-0B90-E6A68FF68F21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63" creationId="{1907366F-2967-2224-4354-66B3F9D94744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089" creationId="{C52189EF-AFA9-7599-404D-B89150F84109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092" creationId="{9A90F29F-2FF8-B8EC-DAE2-54449499C6E3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096" creationId="{8ACC6A0C-B166-FE14-752B-6F94E454A7A7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00" creationId="{FD5E0841-FD28-F945-64D1-A1F1A09E9CB5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03" creationId="{E20B3114-77D2-A266-EBF7-6BB8DE4E0E41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07" creationId="{276191D2-C4B4-88F7-E89D-60EB1411D4C9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10" creationId="{483DC2FC-3B6E-C788-71F7-5D48623634A6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16" creationId="{17EB8D9D-BAD3-F409-E4C1-CA8EE0D93F7C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19" creationId="{EB4EECFE-7045-2978-2DE3-240075C5450C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22" creationId="{117E66D9-CBE8-001D-8C04-121293BBF1D2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27" creationId="{3920B7C7-745A-184F-6FBC-4D45B2D5E59D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30" creationId="{5A184FF4-E7AB-1A62-FCDE-C83FAC18C9F7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35" creationId="{959E2FB3-0302-7C63-E6BF-8BEB543C5C66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38" creationId="{B4F4FA70-0D32-B3AE-58B1-BEE1E2533136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55" creationId="{26B33D4A-87FF-446C-8859-17C17A1478EA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62" creationId="{03143FB8-5728-3A6C-CD87-CE2D02640852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65" creationId="{18546365-306C-1DC0-0D4D-4B2FCF80F6A8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73" creationId="{4CEFEA74-4632-E6EE-2512-A3C076370713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76" creationId="{396ED4D7-D9B8-844D-B662-FDA7092B35D1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80" creationId="{6F6C7E46-6E2D-0764-03F7-5F20829F7BDD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83" creationId="{0C4449B2-ADAF-23D5-59CB-7958921A5DC0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89" creationId="{E3BE5E5F-E080-9EAB-0347-454AD118CA85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192" creationId="{8FB30DD6-B167-B307-CD5B-9E5ACF471EE3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202" creationId="{0FFD03AD-729C-E854-48C4-A8655229B457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209" creationId="{653877C0-B12C-5B44-CCB7-D06EA135A4D8}"/>
          </ac:grpSpMkLst>
        </pc:grpChg>
        <pc:grpChg chg="add mod">
          <ac:chgData name="sumanth.m70@gmail.com" userId="f8d4383f92170e30" providerId="LiveId" clId="{A3C07AF4-09B5-4A26-9DAA-0179F7B68613}" dt="2023-04-07T19:41:49.539" v="158"/>
          <ac:grpSpMkLst>
            <pc:docMk/>
            <pc:sldMk cId="1501153466" sldId="1049"/>
            <ac:grpSpMk id="1212" creationId="{5B65CEDB-84EF-65BE-B3DF-5BAF0BA22089}"/>
          </ac:grpSpMkLst>
        </pc:grpChg>
        <pc:graphicFrameChg chg="add del mod modGraphic">
          <ac:chgData name="sumanth.m70@gmail.com" userId="f8d4383f92170e30" providerId="LiveId" clId="{A3C07AF4-09B5-4A26-9DAA-0179F7B68613}" dt="2023-04-07T19:41:40.019" v="157" actId="478"/>
          <ac:graphicFrameMkLst>
            <pc:docMk/>
            <pc:sldMk cId="1501153466" sldId="1049"/>
            <ac:graphicFrameMk id="3" creationId="{B1C3DCC0-DB6D-396E-98C0-4A4CE4ED3246}"/>
          </ac:graphicFrameMkLst>
        </pc:graphicFrameChg>
        <pc:graphicFrameChg chg="add mod">
          <ac:chgData name="sumanth.m70@gmail.com" userId="f8d4383f92170e30" providerId="LiveId" clId="{A3C07AF4-09B5-4A26-9DAA-0179F7B68613}" dt="2023-04-07T19:41:49.539" v="158"/>
          <ac:graphicFrameMkLst>
            <pc:docMk/>
            <pc:sldMk cId="1501153466" sldId="1049"/>
            <ac:graphicFrameMk id="7" creationId="{75A311CE-1A17-5D7B-EC8E-E00F055FDE80}"/>
          </ac:graphicFrameMkLst>
        </pc:graphicFrame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9" creationId="{9BCAD0AC-3799-21DB-E8F0-136D7E5F3D89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" creationId="{AE281E0C-EE9B-33C7-F272-343C91D7404D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5" creationId="{8CF9CA05-FB1D-0B95-8804-012A97178D9C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6" creationId="{3E09B6B8-0E63-3FC0-65AF-E25FB0C80814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7" creationId="{3F185CD1-7AA9-2BB0-BF3A-A587A04DD24B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9" creationId="{E2209473-EB00-CEDD-B211-1EFF5C2D28FF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20" creationId="{F34C8085-88BB-36EA-53F0-9A8C9F968735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22" creationId="{00F9D7FE-DD78-3E9A-E20D-4C80D054F5C1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25" creationId="{5A6E1C27-C3B2-C44D-6E56-352A1AB3C853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26" creationId="{A5C71054-F608-312F-F4FE-EED583068FFF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27" creationId="{AE9AA280-41CE-D678-5DCC-AC13B44AB4BD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29" creationId="{0F7CD114-84E1-68E0-AF1B-1F38521068E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30" creationId="{0EBEC185-20C6-B950-ADC2-F7BB4DCD3B09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31" creationId="{1C6F197D-4A1C-F78A-7B8C-C3C3795B1124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32" creationId="{437029D0-209A-2E7E-DA4E-FC2F10CB423C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34" creationId="{D99A7795-A011-CE51-9B9C-1199DB6077D2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37" creationId="{D89BE32C-1320-6E2E-D4EF-1633EB13BE27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38" creationId="{A5D961EC-074B-1FA1-BA80-CB99AB3F107F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39" creationId="{CB7B31FC-8104-5F6E-D5CD-2265E93107B1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41" creationId="{70C20F5D-A0BB-A4D0-947F-B1CF40423E3E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44" creationId="{6CCAC720-12D6-BA1C-2EC6-E9E8C614D29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45" creationId="{F49BCB27-6A8C-2651-B822-27910352B308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46" creationId="{EC1DB0C5-21E9-BB1E-1936-47C9EA523572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48" creationId="{10EA2D1E-F7B7-AD4E-1A36-144073F318D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49" creationId="{939E1567-8E99-6DB9-9690-6610A10D4714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51" creationId="{77A86151-6B43-E63F-67BB-88359A38297F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54" creationId="{4D690C18-AE6E-4BC4-5174-5655C2562812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55" creationId="{0F3C9F8C-B9DE-E396-FED3-1E5D2B8F8E4E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57" creationId="{FCC5CF8B-999B-FA1C-4D84-4AA41198A74F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58" creationId="{B0CA7598-F7EF-9CB5-14D0-288EDD2D3913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59" creationId="{A0AD1898-2C38-DE38-A7F0-A37DAAFDA56A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61" creationId="{68E31B9D-ADD3-797A-F9F4-7C74266C9A39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25" creationId="{23149CD5-3A38-03A6-B5A5-A64CA908B856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35" creationId="{99DED134-E94F-8F60-5267-FAB089F15A25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58" creationId="{D6BB18C6-4FC3-4797-FB70-CB5677F79988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62" creationId="{E6743228-0B14-1880-CF93-558DD5236EA0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74" creationId="{6C5E3A07-E1AD-0B40-6C1E-269380231D97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88" creationId="{40CF879E-9D98-1FE1-9FC9-A31913809A92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90" creationId="{804CB551-257F-AB6B-6318-DDA67C81B40D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91" creationId="{5E0754A0-7DDE-31FA-2A5C-E7B6FD909C5F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93" creationId="{A9B2C0BB-BEA9-C8EC-7ABD-724741722F1C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94" creationId="{60598871-B7A4-55D4-7983-2083036E39AF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97" creationId="{4DE8484B-6A51-844F-131C-5FBB622E7065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98" creationId="{4132A0C2-B0F3-7218-132E-5FF15576691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099" creationId="{CE7C40D2-1735-8312-FBBC-30DC2FEF04CA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01" creationId="{CF8E0E92-FFA3-F306-266D-296599503486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04" creationId="{DED4882D-A9E4-B74C-D743-E4AB8BCEF675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05" creationId="{76606B8F-BA1B-D341-D57C-53D33A18B85A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06" creationId="{F744999E-9A7A-6924-F597-EDFD20132B0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08" creationId="{7A4264A5-9419-05B1-AA63-41FD020739D9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11" creationId="{5FBE31D3-8876-D6FB-2F82-6592BC0CB738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12" creationId="{12CCADC4-B2F5-813F-DA8C-FA411C790B89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13" creationId="{1BA07B7D-7500-7145-3284-3D51C05DBD6F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14" creationId="{3547BE49-2134-B556-9A4E-8B4C3D1BC8DB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15" creationId="{1BF5785F-20DC-DF9C-86BF-0567A2E5EE0F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17" creationId="{158642C7-CB9F-67C8-C092-C8961800C76B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20" creationId="{7D025EBA-65A8-B18E-41CC-242D9D3753AE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21" creationId="{8C2EBF9D-E229-1856-95A2-5DA5F2665966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23" creationId="{5CC7156D-BFDE-065F-A3D9-9A4B14747E04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24" creationId="{0DA8A972-296C-04E3-8958-D09173C1ABE9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25" creationId="{CF7EE2DD-664D-06A3-7E5B-9CC39B43293A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26" creationId="{51065CEE-DDD1-760D-063F-23E38F922274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28" creationId="{ADEE11E1-C586-10D8-C862-9A254D96BAC4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31" creationId="{E018E08F-9C83-0E6F-501E-05C112B7EC58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32" creationId="{2705A4FA-E6AA-BB74-A905-253F85EEFF71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33" creationId="{03F26EC5-AAFE-311B-E9A9-B205A308538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34" creationId="{55F12F8F-EBAC-631E-FE13-FED934E606A1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36" creationId="{094B127A-60AB-8285-A132-F8155253ADA8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39" creationId="{47DF3E32-9D12-C58B-3A63-19D923964FD3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40" creationId="{C58DB5CC-3AA1-75C2-6ACD-09644F4507F1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41" creationId="{F7ADFB49-DC89-A32E-15F7-0FF50914DB9F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42" creationId="{66FEF53E-7B96-C726-036F-903B866067EF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43" creationId="{495AA8A8-0546-CF98-FE53-A8D996511C48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52" creationId="{2F2526FE-F99C-B2B2-4434-9210B067244E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53" creationId="{3445B249-FA89-3E81-E939-3B49B2E76F4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54" creationId="{624B9A0C-3770-6BEB-2AB3-4150F4672765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56" creationId="{0AF24F00-9838-000A-F64B-C95C08BED47A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57" creationId="{945DA4E5-B294-9589-1269-09A43C1AB38A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58" creationId="{4A62C23D-7BCF-17D3-280E-28F8DDFDF3FC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59" creationId="{4AB856F6-4383-A6A2-0B80-0E32CE24BDA7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60" creationId="{5CCFA4E4-C5B3-CB8E-1C8C-5B8B8C678B1B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61" creationId="{D20EEC87-66CC-0B8F-B95B-B61E19616196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63" creationId="{753C3C30-B11E-EE7C-A9DE-5C3FFF48549D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66" creationId="{29F6E03E-CDD1-349D-4CDE-A0644822A66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67" creationId="{2A6074B5-5146-E1CA-383C-C5402CEC4E38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68" creationId="{7A7C4959-33B1-14C8-FB0D-75E32532A54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69" creationId="{F1B48634-8ABD-58BE-771F-6A6DAB12648E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70" creationId="{DB341622-53B0-42B9-A715-494F61CB897D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71" creationId="{4BAC6B53-3CFC-C936-6CA7-949CE0B7336B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72" creationId="{5E8C579C-48F7-EC02-FEBC-C4034125B1B5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74" creationId="{E9B86D4D-41CF-91F9-5AF3-90B604E6625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77" creationId="{DBDF94A4-F1D3-FB8A-4F95-A9FD55B6D2A1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78" creationId="{C236A0E2-70F3-EFD3-6B03-B9CBCC48D75A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79" creationId="{5CF991D2-A7A5-DF90-1178-E8ED70D1F86E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81" creationId="{9822FEEA-8AB9-8EC2-6CE9-F535EF5197C9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84" creationId="{DE31E947-EEFF-DB7B-1DAE-876580312E76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85" creationId="{5CF99B63-84E3-1E53-D38F-66194D4AC1DD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86" creationId="{4368CBE8-A2EB-B5BB-60CA-E53AFEC74AFF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87" creationId="{6A4E2BCF-77D9-9008-F168-7865193DF6C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88" creationId="{6EC98F3E-015A-F57E-C932-38F747C3A431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90" creationId="{22C391C9-C380-9D25-EBFD-9CAC3043A82C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93" creationId="{2D0BA021-7A42-9A3A-B8DA-0A02C8B827A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94" creationId="{1C202B59-EBDE-9955-5855-947CAE5950D8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95" creationId="{654F5DDB-42B3-3C00-50D8-F5A5502AFC29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96" creationId="{E333285D-BAFD-C0D7-C53E-8A39551917D9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97" creationId="{A96D3E54-4904-5B99-80C6-2344B49E336E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98" creationId="{55588D55-A0B6-BEB4-518A-635758C8EA3A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199" creationId="{79BDBD2C-9C9C-E84E-36E2-76E30CF6D546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00" creationId="{746F744D-DD76-F6A2-8224-3E1FEE5677C0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01" creationId="{26E391D1-54A5-7DC6-2C75-DC762A03BDBE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03" creationId="{94F36E50-DD3D-6182-516A-7E163A395717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04" creationId="{5CDC2F38-A0C2-EECF-A94B-ADF1F5B4F5D9}"/>
          </ac:picMkLst>
        </pc:picChg>
        <pc:picChg chg="add 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05" creationId="{7E9B717E-97C5-AA62-105D-F6E251EE78B3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06" creationId="{E7EDD3C3-8B17-9BEA-4BBF-CD6B0F5EB846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07" creationId="{ECC1B768-F256-2241-1BC4-816686D22F54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08" creationId="{987E0428-BBEA-FDB6-E4C1-93942A5109E3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10" creationId="{377F94E9-822B-67D1-DBD6-F1C1320DC808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13" creationId="{825207AD-F0DC-66C1-F945-40C142F5B5FE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14" creationId="{42997552-A4FC-8FC0-A944-E08FED810F05}"/>
          </ac:picMkLst>
        </pc:picChg>
        <pc:picChg chg="mod">
          <ac:chgData name="sumanth.m70@gmail.com" userId="f8d4383f92170e30" providerId="LiveId" clId="{A3C07AF4-09B5-4A26-9DAA-0179F7B68613}" dt="2023-04-07T19:41:49.539" v="158"/>
          <ac:picMkLst>
            <pc:docMk/>
            <pc:sldMk cId="1501153466" sldId="1049"/>
            <ac:picMk id="1215" creationId="{11205D52-897D-1982-5EDE-18AAE29C3872}"/>
          </ac:picMkLst>
        </pc:picChg>
      </pc:sldChg>
      <pc:sldChg chg="new del">
        <pc:chgData name="sumanth.m70@gmail.com" userId="f8d4383f92170e30" providerId="LiveId" clId="{A3C07AF4-09B5-4A26-9DAA-0179F7B68613}" dt="2023-04-07T19:37:34.396" v="122" actId="680"/>
        <pc:sldMkLst>
          <pc:docMk/>
          <pc:sldMk cId="2743879462" sldId="1049"/>
        </pc:sldMkLst>
      </pc:sldChg>
      <pc:sldChg chg="modSp add mod">
        <pc:chgData name="sumanth.m70@gmail.com" userId="f8d4383f92170e30" providerId="LiveId" clId="{A3C07AF4-09B5-4A26-9DAA-0179F7B68613}" dt="2023-04-07T22:05:02.692" v="1323" actId="5793"/>
        <pc:sldMkLst>
          <pc:docMk/>
          <pc:sldMk cId="2854824256" sldId="1049"/>
        </pc:sldMkLst>
        <pc:spChg chg="mod">
          <ac:chgData name="sumanth.m70@gmail.com" userId="f8d4383f92170e30" providerId="LiveId" clId="{A3C07AF4-09B5-4A26-9DAA-0179F7B68613}" dt="2023-04-07T19:44:32.881" v="182" actId="20577"/>
          <ac:spMkLst>
            <pc:docMk/>
            <pc:sldMk cId="2854824256" sldId="1049"/>
            <ac:spMk id="2" creationId="{24EB1418-DF03-4E01-9C1D-CDCEC9D6F441}"/>
          </ac:spMkLst>
        </pc:spChg>
        <pc:spChg chg="mod">
          <ac:chgData name="sumanth.m70@gmail.com" userId="f8d4383f92170e30" providerId="LiveId" clId="{A3C07AF4-09B5-4A26-9DAA-0179F7B68613}" dt="2023-04-07T22:05:02.692" v="1323" actId="5793"/>
          <ac:spMkLst>
            <pc:docMk/>
            <pc:sldMk cId="2854824256" sldId="1049"/>
            <ac:spMk id="6" creationId="{36645CDF-6600-4CE7-9178-EC0B5F2A1960}"/>
          </ac:spMkLst>
        </pc:spChg>
      </pc:sldChg>
      <pc:sldChg chg="addSp delSp modSp add del mod ord">
        <pc:chgData name="sumanth.m70@gmail.com" userId="f8d4383f92170e30" providerId="LiveId" clId="{A3C07AF4-09B5-4A26-9DAA-0179F7B68613}" dt="2023-04-07T20:50:21.081" v="1029" actId="2696"/>
        <pc:sldMkLst>
          <pc:docMk/>
          <pc:sldMk cId="2496305939" sldId="1050"/>
        </pc:sldMkLst>
        <pc:spChg chg="mod">
          <ac:chgData name="sumanth.m70@gmail.com" userId="f8d4383f92170e30" providerId="LiveId" clId="{A3C07AF4-09B5-4A26-9DAA-0179F7B68613}" dt="2023-04-07T20:46:59.818" v="995" actId="20577"/>
          <ac:spMkLst>
            <pc:docMk/>
            <pc:sldMk cId="2496305939" sldId="1050"/>
            <ac:spMk id="8" creationId="{6FC90527-8C3A-F8E9-54C4-E1BB635CF15B}"/>
          </ac:spMkLst>
        </pc:spChg>
        <pc:spChg chg="add del mod">
          <ac:chgData name="sumanth.m70@gmail.com" userId="f8d4383f92170e30" providerId="LiveId" clId="{A3C07AF4-09B5-4A26-9DAA-0179F7B68613}" dt="2023-04-07T20:47:49.457" v="999" actId="478"/>
          <ac:spMkLst>
            <pc:docMk/>
            <pc:sldMk cId="2496305939" sldId="1050"/>
            <ac:spMk id="11" creationId="{DCCE83A4-3564-3939-4ED0-3736E1708182}"/>
          </ac:spMkLst>
        </pc:spChg>
        <pc:spChg chg="add del mod">
          <ac:chgData name="sumanth.m70@gmail.com" userId="f8d4383f92170e30" providerId="LiveId" clId="{A3C07AF4-09B5-4A26-9DAA-0179F7B68613}" dt="2023-04-07T20:47:50.289" v="1000" actId="478"/>
          <ac:spMkLst>
            <pc:docMk/>
            <pc:sldMk cId="2496305939" sldId="1050"/>
            <ac:spMk id="12" creationId="{366053EF-F385-7E0A-3A24-6711D01656A7}"/>
          </ac:spMkLst>
        </pc:spChg>
        <pc:spChg chg="add del mod">
          <ac:chgData name="sumanth.m70@gmail.com" userId="f8d4383f92170e30" providerId="LiveId" clId="{A3C07AF4-09B5-4A26-9DAA-0179F7B68613}" dt="2023-04-07T20:06:56.232" v="524" actId="478"/>
          <ac:spMkLst>
            <pc:docMk/>
            <pc:sldMk cId="2496305939" sldId="1050"/>
            <ac:spMk id="13" creationId="{B0C3C03C-C5DF-DD3F-D43F-410B82917665}"/>
          </ac:spMkLst>
        </pc:spChg>
        <pc:spChg chg="add del mod">
          <ac:chgData name="sumanth.m70@gmail.com" userId="f8d4383f92170e30" providerId="LiveId" clId="{A3C07AF4-09B5-4A26-9DAA-0179F7B68613}" dt="2023-04-07T20:16:12.240" v="617" actId="478"/>
          <ac:spMkLst>
            <pc:docMk/>
            <pc:sldMk cId="2496305939" sldId="1050"/>
            <ac:spMk id="15" creationId="{0BC115A4-1392-4A68-02DA-D8AB4B99BD4A}"/>
          </ac:spMkLst>
        </pc:spChg>
        <pc:picChg chg="add del mod">
          <ac:chgData name="sumanth.m70@gmail.com" userId="f8d4383f92170e30" providerId="LiveId" clId="{A3C07AF4-09B5-4A26-9DAA-0179F7B68613}" dt="2023-04-07T20:47:47.929" v="997" actId="478"/>
          <ac:picMkLst>
            <pc:docMk/>
            <pc:sldMk cId="2496305939" sldId="1050"/>
            <ac:picMk id="3" creationId="{5D25DF43-44D8-25C0-E168-8E9DAFD366F3}"/>
          </ac:picMkLst>
        </pc:picChg>
        <pc:picChg chg="del">
          <ac:chgData name="sumanth.m70@gmail.com" userId="f8d4383f92170e30" providerId="LiveId" clId="{A3C07AF4-09B5-4A26-9DAA-0179F7B68613}" dt="2023-04-07T20:02:08.004" v="438" actId="478"/>
          <ac:picMkLst>
            <pc:docMk/>
            <pc:sldMk cId="2496305939" sldId="1050"/>
            <ac:picMk id="6" creationId="{E73C6690-B178-4B5C-0BA2-EA1552887238}"/>
          </ac:picMkLst>
        </pc:picChg>
        <pc:picChg chg="add del mod">
          <ac:chgData name="sumanth.m70@gmail.com" userId="f8d4383f92170e30" providerId="LiveId" clId="{A3C07AF4-09B5-4A26-9DAA-0179F7B68613}" dt="2023-04-07T20:47:48.529" v="998" actId="478"/>
          <ac:picMkLst>
            <pc:docMk/>
            <pc:sldMk cId="2496305939" sldId="1050"/>
            <ac:picMk id="9" creationId="{697FAD1F-4B4E-B16B-727B-0CBCE66C1A8C}"/>
          </ac:picMkLst>
        </pc:picChg>
        <pc:picChg chg="add mod">
          <ac:chgData name="sumanth.m70@gmail.com" userId="f8d4383f92170e30" providerId="LiveId" clId="{A3C07AF4-09B5-4A26-9DAA-0179F7B68613}" dt="2023-04-07T20:49:38.793" v="1025" actId="1036"/>
          <ac:picMkLst>
            <pc:docMk/>
            <pc:sldMk cId="2496305939" sldId="1050"/>
            <ac:picMk id="17" creationId="{59E3E252-34D9-580B-82DC-7A970C3D048F}"/>
          </ac:picMkLst>
        </pc:picChg>
      </pc:sldChg>
      <pc:sldChg chg="addSp delSp modSp add mod">
        <pc:chgData name="sumanth.m70@gmail.com" userId="f8d4383f92170e30" providerId="LiveId" clId="{A3C07AF4-09B5-4A26-9DAA-0179F7B68613}" dt="2023-04-07T20:16:34.864" v="619" actId="2711"/>
        <pc:sldMkLst>
          <pc:docMk/>
          <pc:sldMk cId="1644066248" sldId="1051"/>
        </pc:sldMkLst>
        <pc:spChg chg="add mod">
          <ac:chgData name="sumanth.m70@gmail.com" userId="f8d4383f92170e30" providerId="LiveId" clId="{A3C07AF4-09B5-4A26-9DAA-0179F7B68613}" dt="2023-04-07T20:11:06.471" v="579" actId="14100"/>
          <ac:spMkLst>
            <pc:docMk/>
            <pc:sldMk cId="1644066248" sldId="1051"/>
            <ac:spMk id="10" creationId="{239D067A-3DEC-328A-9931-475A10497ACB}"/>
          </ac:spMkLst>
        </pc:spChg>
        <pc:spChg chg="mod">
          <ac:chgData name="sumanth.m70@gmail.com" userId="f8d4383f92170e30" providerId="LiveId" clId="{A3C07AF4-09B5-4A26-9DAA-0179F7B68613}" dt="2023-04-07T20:08:35.641" v="550" actId="20577"/>
          <ac:spMkLst>
            <pc:docMk/>
            <pc:sldMk cId="1644066248" sldId="1051"/>
            <ac:spMk id="11" creationId="{DCCE83A4-3564-3939-4ED0-3736E1708182}"/>
          </ac:spMkLst>
        </pc:spChg>
        <pc:spChg chg="mod">
          <ac:chgData name="sumanth.m70@gmail.com" userId="f8d4383f92170e30" providerId="LiveId" clId="{A3C07AF4-09B5-4A26-9DAA-0179F7B68613}" dt="2023-04-07T20:16:34.864" v="619" actId="2711"/>
          <ac:spMkLst>
            <pc:docMk/>
            <pc:sldMk cId="1644066248" sldId="1051"/>
            <ac:spMk id="12" creationId="{366053EF-F385-7E0A-3A24-6711D01656A7}"/>
          </ac:spMkLst>
        </pc:spChg>
        <pc:spChg chg="del mod">
          <ac:chgData name="sumanth.m70@gmail.com" userId="f8d4383f92170e30" providerId="LiveId" clId="{A3C07AF4-09B5-4A26-9DAA-0179F7B68613}" dt="2023-04-07T20:08:16.048" v="534" actId="478"/>
          <ac:spMkLst>
            <pc:docMk/>
            <pc:sldMk cId="1644066248" sldId="1051"/>
            <ac:spMk id="15" creationId="{0BC115A4-1392-4A68-02DA-D8AB4B99BD4A}"/>
          </ac:spMkLst>
        </pc:spChg>
        <pc:picChg chg="del">
          <ac:chgData name="sumanth.m70@gmail.com" userId="f8d4383f92170e30" providerId="LiveId" clId="{A3C07AF4-09B5-4A26-9DAA-0179F7B68613}" dt="2023-04-07T20:08:05.345" v="529" actId="478"/>
          <ac:picMkLst>
            <pc:docMk/>
            <pc:sldMk cId="1644066248" sldId="1051"/>
            <ac:picMk id="3" creationId="{5D25DF43-44D8-25C0-E168-8E9DAFD366F3}"/>
          </ac:picMkLst>
        </pc:picChg>
        <pc:picChg chg="add mod">
          <ac:chgData name="sumanth.m70@gmail.com" userId="f8d4383f92170e30" providerId="LiveId" clId="{A3C07AF4-09B5-4A26-9DAA-0179F7B68613}" dt="2023-04-07T20:08:23.075" v="537" actId="1076"/>
          <ac:picMkLst>
            <pc:docMk/>
            <pc:sldMk cId="1644066248" sldId="1051"/>
            <ac:picMk id="6" creationId="{D6BA1A5A-E784-DB57-FE87-430A8468CA08}"/>
          </ac:picMkLst>
        </pc:picChg>
        <pc:picChg chg="del">
          <ac:chgData name="sumanth.m70@gmail.com" userId="f8d4383f92170e30" providerId="LiveId" clId="{A3C07AF4-09B5-4A26-9DAA-0179F7B68613}" dt="2023-04-07T20:08:53.488" v="551" actId="478"/>
          <ac:picMkLst>
            <pc:docMk/>
            <pc:sldMk cId="1644066248" sldId="1051"/>
            <ac:picMk id="9" creationId="{697FAD1F-4B4E-B16B-727B-0CBCE66C1A8C}"/>
          </ac:picMkLst>
        </pc:picChg>
      </pc:sldChg>
      <pc:sldChg chg="addSp delSp modSp add mod">
        <pc:chgData name="sumanth.m70@gmail.com" userId="f8d4383f92170e30" providerId="LiveId" clId="{A3C07AF4-09B5-4A26-9DAA-0179F7B68613}" dt="2023-04-07T20:16:46.952" v="623" actId="2711"/>
        <pc:sldMkLst>
          <pc:docMk/>
          <pc:sldMk cId="3123582051" sldId="1052"/>
        </pc:sldMkLst>
        <pc:spChg chg="del mod">
          <ac:chgData name="sumanth.m70@gmail.com" userId="f8d4383f92170e30" providerId="LiveId" clId="{A3C07AF4-09B5-4A26-9DAA-0179F7B68613}" dt="2023-04-07T20:14:48.714" v="601"/>
          <ac:spMkLst>
            <pc:docMk/>
            <pc:sldMk cId="3123582051" sldId="1052"/>
            <ac:spMk id="10" creationId="{239D067A-3DEC-328A-9931-475A10497ACB}"/>
          </ac:spMkLst>
        </pc:spChg>
        <pc:spChg chg="mod">
          <ac:chgData name="sumanth.m70@gmail.com" userId="f8d4383f92170e30" providerId="LiveId" clId="{A3C07AF4-09B5-4A26-9DAA-0179F7B68613}" dt="2023-04-07T20:14:46.879" v="599" actId="20577"/>
          <ac:spMkLst>
            <pc:docMk/>
            <pc:sldMk cId="3123582051" sldId="1052"/>
            <ac:spMk id="11" creationId="{DCCE83A4-3564-3939-4ED0-3736E1708182}"/>
          </ac:spMkLst>
        </pc:spChg>
        <pc:spChg chg="mod">
          <ac:chgData name="sumanth.m70@gmail.com" userId="f8d4383f92170e30" providerId="LiveId" clId="{A3C07AF4-09B5-4A26-9DAA-0179F7B68613}" dt="2023-04-07T20:16:46.952" v="623" actId="2711"/>
          <ac:spMkLst>
            <pc:docMk/>
            <pc:sldMk cId="3123582051" sldId="1052"/>
            <ac:spMk id="12" creationId="{366053EF-F385-7E0A-3A24-6711D01656A7}"/>
          </ac:spMkLst>
        </pc:spChg>
        <pc:picChg chg="add mod">
          <ac:chgData name="sumanth.m70@gmail.com" userId="f8d4383f92170e30" providerId="LiveId" clId="{A3C07AF4-09B5-4A26-9DAA-0179F7B68613}" dt="2023-04-07T20:13:55.867" v="592" actId="1076"/>
          <ac:picMkLst>
            <pc:docMk/>
            <pc:sldMk cId="3123582051" sldId="1052"/>
            <ac:picMk id="3" creationId="{F6DEA2BC-20C2-2CB0-FEBB-3D81475E59D6}"/>
          </ac:picMkLst>
        </pc:picChg>
        <pc:picChg chg="del">
          <ac:chgData name="sumanth.m70@gmail.com" userId="f8d4383f92170e30" providerId="LiveId" clId="{A3C07AF4-09B5-4A26-9DAA-0179F7B68613}" dt="2023-04-07T20:13:39.488" v="585" actId="478"/>
          <ac:picMkLst>
            <pc:docMk/>
            <pc:sldMk cId="3123582051" sldId="1052"/>
            <ac:picMk id="6" creationId="{D6BA1A5A-E784-DB57-FE87-430A8468CA08}"/>
          </ac:picMkLst>
        </pc:picChg>
        <pc:picChg chg="add mod">
          <ac:chgData name="sumanth.m70@gmail.com" userId="f8d4383f92170e30" providerId="LiveId" clId="{A3C07AF4-09B5-4A26-9DAA-0179F7B68613}" dt="2023-04-07T20:15:35.140" v="611" actId="1076"/>
          <ac:picMkLst>
            <pc:docMk/>
            <pc:sldMk cId="3123582051" sldId="1052"/>
            <ac:picMk id="9" creationId="{0F9782FA-C1FE-C6AF-63CF-90ABF6A30D9E}"/>
          </ac:picMkLst>
        </pc:picChg>
      </pc:sldChg>
      <pc:sldChg chg="addSp delSp modSp add mod">
        <pc:chgData name="sumanth.m70@gmail.com" userId="f8d4383f92170e30" providerId="LiveId" clId="{A3C07AF4-09B5-4A26-9DAA-0179F7B68613}" dt="2023-04-07T20:22:41.798" v="666"/>
        <pc:sldMkLst>
          <pc:docMk/>
          <pc:sldMk cId="189975712" sldId="1053"/>
        </pc:sldMkLst>
        <pc:spChg chg="mod">
          <ac:chgData name="sumanth.m70@gmail.com" userId="f8d4383f92170e30" providerId="LiveId" clId="{A3C07AF4-09B5-4A26-9DAA-0179F7B68613}" dt="2023-04-07T20:21:31.404" v="656"/>
          <ac:spMkLst>
            <pc:docMk/>
            <pc:sldMk cId="189975712" sldId="1053"/>
            <ac:spMk id="11" creationId="{DCCE83A4-3564-3939-4ED0-3736E1708182}"/>
          </ac:spMkLst>
        </pc:spChg>
        <pc:spChg chg="del mod">
          <ac:chgData name="sumanth.m70@gmail.com" userId="f8d4383f92170e30" providerId="LiveId" clId="{A3C07AF4-09B5-4A26-9DAA-0179F7B68613}" dt="2023-04-07T20:18:47.225" v="638" actId="478"/>
          <ac:spMkLst>
            <pc:docMk/>
            <pc:sldMk cId="189975712" sldId="1053"/>
            <ac:spMk id="12" creationId="{366053EF-F385-7E0A-3A24-6711D01656A7}"/>
          </ac:spMkLst>
        </pc:spChg>
        <pc:spChg chg="add mod">
          <ac:chgData name="sumanth.m70@gmail.com" userId="f8d4383f92170e30" providerId="LiveId" clId="{A3C07AF4-09B5-4A26-9DAA-0179F7B68613}" dt="2023-04-07T20:22:41.798" v="666"/>
          <ac:spMkLst>
            <pc:docMk/>
            <pc:sldMk cId="189975712" sldId="1053"/>
            <ac:spMk id="15" creationId="{663CE02A-DD53-46F7-C1AD-59F48563BB8E}"/>
          </ac:spMkLst>
        </pc:spChg>
        <pc:picChg chg="del">
          <ac:chgData name="sumanth.m70@gmail.com" userId="f8d4383f92170e30" providerId="LiveId" clId="{A3C07AF4-09B5-4A26-9DAA-0179F7B68613}" dt="2023-04-07T20:18:18.448" v="627" actId="478"/>
          <ac:picMkLst>
            <pc:docMk/>
            <pc:sldMk cId="189975712" sldId="1053"/>
            <ac:picMk id="3" creationId="{F6DEA2BC-20C2-2CB0-FEBB-3D81475E59D6}"/>
          </ac:picMkLst>
        </pc:picChg>
        <pc:picChg chg="add mod">
          <ac:chgData name="sumanth.m70@gmail.com" userId="f8d4383f92170e30" providerId="LiveId" clId="{A3C07AF4-09B5-4A26-9DAA-0179F7B68613}" dt="2023-04-07T20:20:46.607" v="643" actId="1076"/>
          <ac:picMkLst>
            <pc:docMk/>
            <pc:sldMk cId="189975712" sldId="1053"/>
            <ac:picMk id="6" creationId="{9BC6727B-CACC-11FE-6810-94AE45B7E8A7}"/>
          </ac:picMkLst>
        </pc:picChg>
        <pc:picChg chg="del">
          <ac:chgData name="sumanth.m70@gmail.com" userId="f8d4383f92170e30" providerId="LiveId" clId="{A3C07AF4-09B5-4A26-9DAA-0179F7B68613}" dt="2023-04-07T20:18:26.360" v="630" actId="478"/>
          <ac:picMkLst>
            <pc:docMk/>
            <pc:sldMk cId="189975712" sldId="1053"/>
            <ac:picMk id="9" creationId="{0F9782FA-C1FE-C6AF-63CF-90ABF6A30D9E}"/>
          </ac:picMkLst>
        </pc:picChg>
        <pc:picChg chg="add mod">
          <ac:chgData name="sumanth.m70@gmail.com" userId="f8d4383f92170e30" providerId="LiveId" clId="{A3C07AF4-09B5-4A26-9DAA-0179F7B68613}" dt="2023-04-07T20:22:24.224" v="664" actId="1076"/>
          <ac:picMkLst>
            <pc:docMk/>
            <pc:sldMk cId="189975712" sldId="1053"/>
            <ac:picMk id="10" creationId="{52FB759D-392E-DD0C-4239-67A8E6CB012D}"/>
          </ac:picMkLst>
        </pc:picChg>
        <pc:picChg chg="add del">
          <ac:chgData name="sumanth.m70@gmail.com" userId="f8d4383f92170e30" providerId="LiveId" clId="{A3C07AF4-09B5-4A26-9DAA-0179F7B68613}" dt="2023-04-07T20:21:12.779" v="652" actId="21"/>
          <ac:picMkLst>
            <pc:docMk/>
            <pc:sldMk cId="189975712" sldId="1053"/>
            <ac:picMk id="14" creationId="{004DA622-744C-91FD-D2A8-64F19B835ECF}"/>
          </ac:picMkLst>
        </pc:picChg>
      </pc:sldChg>
      <pc:sldChg chg="new del">
        <pc:chgData name="sumanth.m70@gmail.com" userId="f8d4383f92170e30" providerId="LiveId" clId="{A3C07AF4-09B5-4A26-9DAA-0179F7B68613}" dt="2023-04-07T20:18:00.481" v="625" actId="680"/>
        <pc:sldMkLst>
          <pc:docMk/>
          <pc:sldMk cId="3814003097" sldId="1053"/>
        </pc:sldMkLst>
      </pc:sldChg>
      <pc:sldChg chg="addSp delSp modSp add mod">
        <pc:chgData name="sumanth.m70@gmail.com" userId="f8d4383f92170e30" providerId="LiveId" clId="{A3C07AF4-09B5-4A26-9DAA-0179F7B68613}" dt="2023-04-07T20:27:48.849" v="726" actId="20577"/>
        <pc:sldMkLst>
          <pc:docMk/>
          <pc:sldMk cId="759000013" sldId="1054"/>
        </pc:sldMkLst>
        <pc:spChg chg="mod">
          <ac:chgData name="sumanth.m70@gmail.com" userId="f8d4383f92170e30" providerId="LiveId" clId="{A3C07AF4-09B5-4A26-9DAA-0179F7B68613}" dt="2023-04-07T20:27:48.849" v="726" actId="20577"/>
          <ac:spMkLst>
            <pc:docMk/>
            <pc:sldMk cId="759000013" sldId="1054"/>
            <ac:spMk id="11" creationId="{DCCE83A4-3564-3939-4ED0-3736E1708182}"/>
          </ac:spMkLst>
        </pc:spChg>
        <pc:spChg chg="mod">
          <ac:chgData name="sumanth.m70@gmail.com" userId="f8d4383f92170e30" providerId="LiveId" clId="{A3C07AF4-09B5-4A26-9DAA-0179F7B68613}" dt="2023-04-07T20:26:48.593" v="690" actId="1076"/>
          <ac:spMkLst>
            <pc:docMk/>
            <pc:sldMk cId="759000013" sldId="1054"/>
            <ac:spMk id="15" creationId="{663CE02A-DD53-46F7-C1AD-59F48563BB8E}"/>
          </ac:spMkLst>
        </pc:spChg>
        <pc:picChg chg="add mod">
          <ac:chgData name="sumanth.m70@gmail.com" userId="f8d4383f92170e30" providerId="LiveId" clId="{A3C07AF4-09B5-4A26-9DAA-0179F7B68613}" dt="2023-04-07T20:27:21.951" v="711" actId="1076"/>
          <ac:picMkLst>
            <pc:docMk/>
            <pc:sldMk cId="759000013" sldId="1054"/>
            <ac:picMk id="3" creationId="{4EA52F63-CFD0-9493-85D2-9678445A51E1}"/>
          </ac:picMkLst>
        </pc:picChg>
        <pc:picChg chg="del">
          <ac:chgData name="sumanth.m70@gmail.com" userId="f8d4383f92170e30" providerId="LiveId" clId="{A3C07AF4-09B5-4A26-9DAA-0179F7B68613}" dt="2023-04-07T20:24:13.632" v="669" actId="478"/>
          <ac:picMkLst>
            <pc:docMk/>
            <pc:sldMk cId="759000013" sldId="1054"/>
            <ac:picMk id="6" creationId="{9BC6727B-CACC-11FE-6810-94AE45B7E8A7}"/>
          </ac:picMkLst>
        </pc:picChg>
        <pc:picChg chg="add mod">
          <ac:chgData name="sumanth.m70@gmail.com" userId="f8d4383f92170e30" providerId="LiveId" clId="{A3C07AF4-09B5-4A26-9DAA-0179F7B68613}" dt="2023-04-07T20:25:57.533" v="677" actId="1076"/>
          <ac:picMkLst>
            <pc:docMk/>
            <pc:sldMk cId="759000013" sldId="1054"/>
            <ac:picMk id="9" creationId="{10EF9D8A-52AB-7B06-EB56-87C492387CA1}"/>
          </ac:picMkLst>
        </pc:picChg>
        <pc:picChg chg="del mod">
          <ac:chgData name="sumanth.m70@gmail.com" userId="f8d4383f92170e30" providerId="LiveId" clId="{A3C07AF4-09B5-4A26-9DAA-0179F7B68613}" dt="2023-04-07T20:25:53.318" v="675" actId="478"/>
          <ac:picMkLst>
            <pc:docMk/>
            <pc:sldMk cId="759000013" sldId="1054"/>
            <ac:picMk id="10" creationId="{52FB759D-392E-DD0C-4239-67A8E6CB012D}"/>
          </ac:picMkLst>
        </pc:picChg>
        <pc:picChg chg="add mod">
          <ac:chgData name="sumanth.m70@gmail.com" userId="f8d4383f92170e30" providerId="LiveId" clId="{A3C07AF4-09B5-4A26-9DAA-0179F7B68613}" dt="2023-04-07T20:27:14.816" v="710" actId="1037"/>
          <ac:picMkLst>
            <pc:docMk/>
            <pc:sldMk cId="759000013" sldId="1054"/>
            <ac:picMk id="13" creationId="{5EBD90D8-1E40-04CA-2425-36AD72294D71}"/>
          </ac:picMkLst>
        </pc:picChg>
      </pc:sldChg>
      <pc:sldChg chg="addSp delSp modSp add mod">
        <pc:chgData name="sumanth.m70@gmail.com" userId="f8d4383f92170e30" providerId="LiveId" clId="{A3C07AF4-09B5-4A26-9DAA-0179F7B68613}" dt="2023-04-07T20:31:22.929" v="775" actId="1076"/>
        <pc:sldMkLst>
          <pc:docMk/>
          <pc:sldMk cId="1719760679" sldId="1055"/>
        </pc:sldMkLst>
        <pc:spChg chg="mod">
          <ac:chgData name="sumanth.m70@gmail.com" userId="f8d4383f92170e30" providerId="LiveId" clId="{A3C07AF4-09B5-4A26-9DAA-0179F7B68613}" dt="2023-04-07T20:30:18.682" v="762" actId="20577"/>
          <ac:spMkLst>
            <pc:docMk/>
            <pc:sldMk cId="1719760679" sldId="1055"/>
            <ac:spMk id="8" creationId="{6FC90527-8C3A-F8E9-54C4-E1BB635CF15B}"/>
          </ac:spMkLst>
        </pc:spChg>
        <pc:spChg chg="del mod">
          <ac:chgData name="sumanth.m70@gmail.com" userId="f8d4383f92170e30" providerId="LiveId" clId="{A3C07AF4-09B5-4A26-9DAA-0179F7B68613}" dt="2023-04-07T20:30:30.801" v="767" actId="478"/>
          <ac:spMkLst>
            <pc:docMk/>
            <pc:sldMk cId="1719760679" sldId="1055"/>
            <ac:spMk id="11" creationId="{DCCE83A4-3564-3939-4ED0-3736E1708182}"/>
          </ac:spMkLst>
        </pc:spChg>
        <pc:spChg chg="del">
          <ac:chgData name="sumanth.m70@gmail.com" userId="f8d4383f92170e30" providerId="LiveId" clId="{A3C07AF4-09B5-4A26-9DAA-0179F7B68613}" dt="2023-04-07T20:30:32.761" v="768" actId="478"/>
          <ac:spMkLst>
            <pc:docMk/>
            <pc:sldMk cId="1719760679" sldId="1055"/>
            <ac:spMk id="15" creationId="{663CE02A-DD53-46F7-C1AD-59F48563BB8E}"/>
          </ac:spMkLst>
        </pc:spChg>
        <pc:picChg chg="del">
          <ac:chgData name="sumanth.m70@gmail.com" userId="f8d4383f92170e30" providerId="LiveId" clId="{A3C07AF4-09B5-4A26-9DAA-0179F7B68613}" dt="2023-04-07T20:30:26.334" v="763" actId="478"/>
          <ac:picMkLst>
            <pc:docMk/>
            <pc:sldMk cId="1719760679" sldId="1055"/>
            <ac:picMk id="3" creationId="{4EA52F63-CFD0-9493-85D2-9678445A51E1}"/>
          </ac:picMkLst>
        </pc:picChg>
        <pc:picChg chg="add mod">
          <ac:chgData name="sumanth.m70@gmail.com" userId="f8d4383f92170e30" providerId="LiveId" clId="{A3C07AF4-09B5-4A26-9DAA-0179F7B68613}" dt="2023-04-07T20:31:22.929" v="775" actId="1076"/>
          <ac:picMkLst>
            <pc:docMk/>
            <pc:sldMk cId="1719760679" sldId="1055"/>
            <ac:picMk id="6" creationId="{2A2FDDD8-5EAB-F747-9DC0-6F55059014D7}"/>
          </ac:picMkLst>
        </pc:picChg>
        <pc:picChg chg="del">
          <ac:chgData name="sumanth.m70@gmail.com" userId="f8d4383f92170e30" providerId="LiveId" clId="{A3C07AF4-09B5-4A26-9DAA-0179F7B68613}" dt="2023-04-07T20:30:33.648" v="769" actId="478"/>
          <ac:picMkLst>
            <pc:docMk/>
            <pc:sldMk cId="1719760679" sldId="1055"/>
            <ac:picMk id="9" creationId="{10EF9D8A-52AB-7B06-EB56-87C492387CA1}"/>
          </ac:picMkLst>
        </pc:picChg>
        <pc:picChg chg="del">
          <ac:chgData name="sumanth.m70@gmail.com" userId="f8d4383f92170e30" providerId="LiveId" clId="{A3C07AF4-09B5-4A26-9DAA-0179F7B68613}" dt="2023-04-07T20:30:26.953" v="764" actId="478"/>
          <ac:picMkLst>
            <pc:docMk/>
            <pc:sldMk cId="1719760679" sldId="1055"/>
            <ac:picMk id="13" creationId="{5EBD90D8-1E40-04CA-2425-36AD72294D71}"/>
          </ac:picMkLst>
        </pc:picChg>
      </pc:sldChg>
      <pc:sldChg chg="addSp delSp modSp add mod">
        <pc:chgData name="sumanth.m70@gmail.com" userId="f8d4383f92170e30" providerId="LiveId" clId="{A3C07AF4-09B5-4A26-9DAA-0179F7B68613}" dt="2023-04-07T20:46:34.633" v="984" actId="1076"/>
        <pc:sldMkLst>
          <pc:docMk/>
          <pc:sldMk cId="708654163" sldId="1056"/>
        </pc:sldMkLst>
        <pc:spChg chg="add mod">
          <ac:chgData name="sumanth.m70@gmail.com" userId="f8d4383f92170e30" providerId="LiveId" clId="{A3C07AF4-09B5-4A26-9DAA-0179F7B68613}" dt="2023-04-07T20:46:34.633" v="984" actId="1076"/>
          <ac:spMkLst>
            <pc:docMk/>
            <pc:sldMk cId="708654163" sldId="1056"/>
            <ac:spMk id="3" creationId="{C41178D3-EA56-3367-54DA-E59367F7936F}"/>
          </ac:spMkLst>
        </pc:spChg>
        <pc:spChg chg="mod">
          <ac:chgData name="sumanth.m70@gmail.com" userId="f8d4383f92170e30" providerId="LiveId" clId="{A3C07AF4-09B5-4A26-9DAA-0179F7B68613}" dt="2023-04-07T20:42:33.969" v="981" actId="20577"/>
          <ac:spMkLst>
            <pc:docMk/>
            <pc:sldMk cId="708654163" sldId="1056"/>
            <ac:spMk id="8" creationId="{6FC90527-8C3A-F8E9-54C4-E1BB635CF15B}"/>
          </ac:spMkLst>
        </pc:spChg>
        <pc:picChg chg="del">
          <ac:chgData name="sumanth.m70@gmail.com" userId="f8d4383f92170e30" providerId="LiveId" clId="{A3C07AF4-09B5-4A26-9DAA-0179F7B68613}" dt="2023-04-07T20:40:54.813" v="892" actId="478"/>
          <ac:picMkLst>
            <pc:docMk/>
            <pc:sldMk cId="708654163" sldId="1056"/>
            <ac:picMk id="6" creationId="{2A2FDDD8-5EAB-F747-9DC0-6F55059014D7}"/>
          </ac:picMkLst>
        </pc:picChg>
      </pc:sldChg>
      <pc:sldChg chg="modSp add mod">
        <pc:chgData name="sumanth.m70@gmail.com" userId="f8d4383f92170e30" providerId="LiveId" clId="{A3C07AF4-09B5-4A26-9DAA-0179F7B68613}" dt="2023-04-07T22:05:00.183" v="1322" actId="14100"/>
        <pc:sldMkLst>
          <pc:docMk/>
          <pc:sldMk cId="3963458964" sldId="1057"/>
        </pc:sldMkLst>
        <pc:picChg chg="mod">
          <ac:chgData name="sumanth.m70@gmail.com" userId="f8d4383f92170e30" providerId="LiveId" clId="{A3C07AF4-09B5-4A26-9DAA-0179F7B68613}" dt="2023-04-07T22:05:00.183" v="1322" actId="14100"/>
          <ac:picMkLst>
            <pc:docMk/>
            <pc:sldMk cId="3963458964" sldId="1057"/>
            <ac:picMk id="9" creationId="{697FAD1F-4B4E-B16B-727B-0CBCE66C1A8C}"/>
          </ac:picMkLst>
        </pc:picChg>
      </pc:sldChg>
      <pc:sldChg chg="add">
        <pc:chgData name="sumanth.m70@gmail.com" userId="f8d4383f92170e30" providerId="LiveId" clId="{A3C07AF4-09B5-4A26-9DAA-0179F7B68613}" dt="2023-04-07T20:50:15.025" v="1028"/>
        <pc:sldMkLst>
          <pc:docMk/>
          <pc:sldMk cId="3296286303" sldId="1058"/>
        </pc:sldMkLst>
      </pc:sldChg>
      <pc:sldChg chg="modSp new mod">
        <pc:chgData name="sumanth.m70@gmail.com" userId="f8d4383f92170e30" providerId="LiveId" clId="{A3C07AF4-09B5-4A26-9DAA-0179F7B68613}" dt="2023-04-07T21:56:45.897" v="1192" actId="20577"/>
        <pc:sldMkLst>
          <pc:docMk/>
          <pc:sldMk cId="4193477237" sldId="1059"/>
        </pc:sldMkLst>
        <pc:spChg chg="mod">
          <ac:chgData name="sumanth.m70@gmail.com" userId="f8d4383f92170e30" providerId="LiveId" clId="{A3C07AF4-09B5-4A26-9DAA-0179F7B68613}" dt="2023-04-07T20:52:01.446" v="1082" actId="1076"/>
          <ac:spMkLst>
            <pc:docMk/>
            <pc:sldMk cId="4193477237" sldId="1059"/>
            <ac:spMk id="2" creationId="{BF26D72F-D873-4F0C-1438-58CF737140ED}"/>
          </ac:spMkLst>
        </pc:spChg>
        <pc:spChg chg="mod">
          <ac:chgData name="sumanth.m70@gmail.com" userId="f8d4383f92170e30" providerId="LiveId" clId="{A3C07AF4-09B5-4A26-9DAA-0179F7B68613}" dt="2023-04-07T21:56:45.897" v="1192" actId="20577"/>
          <ac:spMkLst>
            <pc:docMk/>
            <pc:sldMk cId="4193477237" sldId="1059"/>
            <ac:spMk id="3" creationId="{46B046D8-8015-5CBC-4717-907354EB46E5}"/>
          </ac:spMkLst>
        </pc:spChg>
      </pc:sldChg>
      <pc:sldChg chg="add del ord">
        <pc:chgData name="sumanth.m70@gmail.com" userId="f8d4383f92170e30" providerId="LiveId" clId="{A3C07AF4-09B5-4A26-9DAA-0179F7B68613}" dt="2023-04-07T21:59:40.890" v="1237" actId="2696"/>
        <pc:sldMkLst>
          <pc:docMk/>
          <pc:sldMk cId="2169445876" sldId="1060"/>
        </pc:sldMkLst>
      </pc:sldChg>
      <pc:sldChg chg="modSp add mod ord">
        <pc:chgData name="sumanth.m70@gmail.com" userId="f8d4383f92170e30" providerId="LiveId" clId="{A3C07AF4-09B5-4A26-9DAA-0179F7B68613}" dt="2023-04-07T22:03:53.237" v="1315" actId="1076"/>
        <pc:sldMkLst>
          <pc:docMk/>
          <pc:sldMk cId="2382232519" sldId="1060"/>
        </pc:sldMkLst>
        <pc:spChg chg="mod">
          <ac:chgData name="sumanth.m70@gmail.com" userId="f8d4383f92170e30" providerId="LiveId" clId="{A3C07AF4-09B5-4A26-9DAA-0179F7B68613}" dt="2023-04-07T22:03:53.237" v="1315" actId="1076"/>
          <ac:spMkLst>
            <pc:docMk/>
            <pc:sldMk cId="2382232519" sldId="1060"/>
            <ac:spMk id="3" creationId="{C41178D3-EA56-3367-54DA-E59367F7936F}"/>
          </ac:spMkLst>
        </pc:spChg>
        <pc:spChg chg="mod">
          <ac:chgData name="sumanth.m70@gmail.com" userId="f8d4383f92170e30" providerId="LiveId" clId="{A3C07AF4-09B5-4A26-9DAA-0179F7B68613}" dt="2023-04-07T22:00:35.011" v="1254" actId="20577"/>
          <ac:spMkLst>
            <pc:docMk/>
            <pc:sldMk cId="2382232519" sldId="1060"/>
            <ac:spMk id="8" creationId="{6FC90527-8C3A-F8E9-54C4-E1BB635CF15B}"/>
          </ac:spMkLst>
        </pc:spChg>
      </pc:sldChg>
      <pc:sldChg chg="add">
        <pc:chgData name="sumanth.m70@gmail.com" userId="f8d4383f92170e30" providerId="LiveId" clId="{A3C07AF4-09B5-4A26-9DAA-0179F7B68613}" dt="2023-04-07T22:02:40.096" v="1290"/>
        <pc:sldMkLst>
          <pc:docMk/>
          <pc:sldMk cId="680436628" sldId="106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7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1048778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A37F7A-782D-430C-B7DE-046B665BEF14}" type="datetimeFigureOut">
              <a:rPr lang="en-US" smtClean="0"/>
              <a:pPr/>
              <a:t>5/27/2023</a:t>
            </a:fld>
            <a:endParaRPr lang="en-US" dirty="0"/>
          </a:p>
        </p:txBody>
      </p:sp>
      <p:sp>
        <p:nvSpPr>
          <p:cNvPr id="1048779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1048780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885D5-D443-4228-8B2C-B9DF9A30D5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9392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pn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1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1048772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CCEED-E5F4-4698-B012-83262916D7BD}" type="datetimeFigureOut">
              <a:rPr lang="en-US" noProof="0" smtClean="0"/>
              <a:pPr/>
              <a:t>5/27/2023</a:t>
            </a:fld>
            <a:endParaRPr lang="en-US" noProof="0" dirty="0"/>
          </a:p>
        </p:txBody>
      </p:sp>
      <p:sp>
        <p:nvSpPr>
          <p:cNvPr id="1048773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1048774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48775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1048776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D2F9AB-3C90-481E-8C34-4F549BF455D7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27226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Rectangle 6"/>
          <p:cNvSpPr/>
          <p:nvPr/>
        </p:nvSpPr>
        <p:spPr>
          <a:xfrm>
            <a:off x="446534" y="3085768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701" name="Title 1"/>
          <p:cNvSpPr>
            <a:spLocks noGrp="1"/>
          </p:cNvSpPr>
          <p:nvPr>
            <p:ph type="ctrTitle"/>
          </p:nvPr>
        </p:nvSpPr>
        <p:spPr>
          <a:xfrm>
            <a:off x="581193" y="1020431"/>
            <a:ext cx="10993550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02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9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48703" name="Date Placeholder 7"/>
          <p:cNvSpPr>
            <a:spLocks noGrp="1"/>
          </p:cNvSpPr>
          <p:nvPr>
            <p:ph type="dt" sz="half" idx="10"/>
          </p:nvPr>
        </p:nvSpPr>
        <p:spPr>
          <a:xfrm>
            <a:off x="7605954" y="6423918"/>
            <a:ext cx="2844799" cy="365125"/>
          </a:xfrm>
        </p:spPr>
        <p:txBody>
          <a:bodyPr/>
          <a:lstStyle/>
          <a:p>
            <a:fld id="{73816531-CCD3-4909-A41B-EAB1049BDA8C}" type="datetime1">
              <a:rPr lang="en-US" smtClean="0"/>
              <a:pPr/>
              <a:t>5/27/2023</a:t>
            </a:fld>
            <a:endParaRPr lang="en-US" dirty="0"/>
          </a:p>
        </p:txBody>
      </p:sp>
      <p:sp>
        <p:nvSpPr>
          <p:cNvPr id="1048704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55102" y="6423918"/>
            <a:ext cx="6818262" cy="365125"/>
          </a:xfrm>
        </p:spPr>
        <p:txBody>
          <a:bodyPr/>
          <a:lstStyle/>
          <a:p>
            <a:pPr algn="l"/>
            <a:r>
              <a:rPr lang="en-US" dirty="0"/>
              <a:t>Teach a Course</a:t>
            </a:r>
          </a:p>
        </p:txBody>
      </p:sp>
      <p:sp>
        <p:nvSpPr>
          <p:cNvPr id="1048705" name="Rectangle 8"/>
          <p:cNvSpPr/>
          <p:nvPr userDrawn="1"/>
        </p:nvSpPr>
        <p:spPr>
          <a:xfrm>
            <a:off x="0" y="8"/>
            <a:ext cx="12192000" cy="66675"/>
          </a:xfrm>
          <a:prstGeom prst="rect">
            <a:avLst/>
          </a:prstGeom>
          <a:solidFill>
            <a:srgbClr val="C43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/>
          </a:p>
        </p:txBody>
      </p:sp>
      <p:sp>
        <p:nvSpPr>
          <p:cNvPr id="1048706" name="Freeform 6"/>
          <p:cNvSpPr>
            <a:spLocks noChangeAspect="1"/>
          </p:cNvSpPr>
          <p:nvPr userDrawn="1"/>
        </p:nvSpPr>
        <p:spPr bwMode="auto">
          <a:xfrm>
            <a:off x="5" y="190500"/>
            <a:ext cx="779463" cy="4762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18B17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07" name="Freeform 14"/>
          <p:cNvSpPr/>
          <p:nvPr userDrawn="1"/>
        </p:nvSpPr>
        <p:spPr bwMode="auto">
          <a:xfrm>
            <a:off x="574679" y="190500"/>
            <a:ext cx="387349" cy="466498"/>
          </a:xfrm>
          <a:custGeom>
            <a:avLst/>
            <a:gdLst>
              <a:gd name="T0" fmla="*/ 158 w 553"/>
              <a:gd name="T1" fmla="*/ 0 h 496"/>
              <a:gd name="T2" fmla="*/ 0 w 553"/>
              <a:gd name="T3" fmla="*/ 0 h 496"/>
              <a:gd name="T4" fmla="*/ 395 w 553"/>
              <a:gd name="T5" fmla="*/ 496 h 496"/>
              <a:gd name="T6" fmla="*/ 553 w 553"/>
              <a:gd name="T7" fmla="*/ 496 h 496"/>
              <a:gd name="T8" fmla="*/ 158 w 553"/>
              <a:gd name="T9" fmla="*/ 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3" h="496">
                <a:moveTo>
                  <a:pt x="158" y="0"/>
                </a:moveTo>
                <a:lnTo>
                  <a:pt x="0" y="0"/>
                </a:lnTo>
                <a:lnTo>
                  <a:pt x="395" y="496"/>
                </a:lnTo>
                <a:lnTo>
                  <a:pt x="553" y="496"/>
                </a:lnTo>
                <a:lnTo>
                  <a:pt x="158" y="0"/>
                </a:lnTo>
                <a:close/>
              </a:path>
            </a:pathLst>
          </a:cu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>
              <a:latin typeface="+mn-lt"/>
            </a:endParaRPr>
          </a:p>
        </p:txBody>
      </p:sp>
      <p:sp>
        <p:nvSpPr>
          <p:cNvPr id="1048708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18B17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09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10862038" y="6452493"/>
            <a:ext cx="105251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with Ca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6" name="Picture Placeholder 2"/>
          <p:cNvSpPr>
            <a:spLocks noGrp="1"/>
          </p:cNvSpPr>
          <p:nvPr>
            <p:ph type="pic" idx="1"/>
          </p:nvPr>
        </p:nvSpPr>
        <p:spPr>
          <a:xfrm>
            <a:off x="441959" y="641105"/>
            <a:ext cx="3702878" cy="574946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11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9" indent="0">
              <a:buNone/>
              <a:defRPr sz="2000"/>
            </a:lvl7pPr>
            <a:lvl8pPr marL="3200480" indent="0">
              <a:buNone/>
              <a:defRPr sz="2000"/>
            </a:lvl8pPr>
            <a:lvl9pPr marL="3657691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48747" name="Picture Placeholder 2"/>
          <p:cNvSpPr>
            <a:spLocks noGrp="1"/>
          </p:cNvSpPr>
          <p:nvPr>
            <p:ph type="pic" idx="13"/>
          </p:nvPr>
        </p:nvSpPr>
        <p:spPr>
          <a:xfrm>
            <a:off x="8047164" y="641105"/>
            <a:ext cx="3702878" cy="574946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11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9" indent="0">
              <a:buNone/>
              <a:defRPr sz="2000"/>
            </a:lvl7pPr>
            <a:lvl8pPr marL="3200480" indent="0">
              <a:buNone/>
              <a:defRPr sz="2000"/>
            </a:lvl8pPr>
            <a:lvl9pPr marL="3657691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48748" name="Title 1"/>
          <p:cNvSpPr>
            <a:spLocks noGrp="1"/>
          </p:cNvSpPr>
          <p:nvPr>
            <p:ph type="title"/>
          </p:nvPr>
        </p:nvSpPr>
        <p:spPr>
          <a:xfrm>
            <a:off x="4144457" y="457200"/>
            <a:ext cx="3790884" cy="1600200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F68D2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048749" name="Content Placeholder 8"/>
          <p:cNvSpPr>
            <a:spLocks noGrp="1"/>
          </p:cNvSpPr>
          <p:nvPr>
            <p:ph sz="quarter" idx="14"/>
          </p:nvPr>
        </p:nvSpPr>
        <p:spPr>
          <a:xfrm>
            <a:off x="4144457" y="2057400"/>
            <a:ext cx="3791456" cy="38623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4875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751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5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66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42" name="Straight Connector 15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with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0" name="Picture Placeholder 2"/>
          <p:cNvSpPr>
            <a:spLocks noGrp="1"/>
          </p:cNvSpPr>
          <p:nvPr>
            <p:ph type="pic" idx="1"/>
          </p:nvPr>
        </p:nvSpPr>
        <p:spPr>
          <a:xfrm>
            <a:off x="441959" y="641105"/>
            <a:ext cx="3702878" cy="574946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11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9" indent="0">
              <a:buNone/>
              <a:defRPr sz="2000"/>
            </a:lvl7pPr>
            <a:lvl8pPr marL="3200480" indent="0">
              <a:buNone/>
              <a:defRPr sz="2000"/>
            </a:lvl8pPr>
            <a:lvl9pPr marL="3657691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48711" name="Picture Placeholder 2"/>
          <p:cNvSpPr>
            <a:spLocks noGrp="1"/>
          </p:cNvSpPr>
          <p:nvPr>
            <p:ph type="pic" idx="13"/>
          </p:nvPr>
        </p:nvSpPr>
        <p:spPr>
          <a:xfrm>
            <a:off x="4244562" y="641105"/>
            <a:ext cx="3702878" cy="574946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11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9" indent="0">
              <a:buNone/>
              <a:defRPr sz="2000"/>
            </a:lvl7pPr>
            <a:lvl8pPr marL="3200480" indent="0">
              <a:buNone/>
              <a:defRPr sz="2000"/>
            </a:lvl8pPr>
            <a:lvl9pPr marL="3657691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48712" name="Title 1"/>
          <p:cNvSpPr>
            <a:spLocks noGrp="1"/>
          </p:cNvSpPr>
          <p:nvPr>
            <p:ph type="title"/>
          </p:nvPr>
        </p:nvSpPr>
        <p:spPr>
          <a:xfrm>
            <a:off x="8355532" y="457200"/>
            <a:ext cx="3577394" cy="1600200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F68D2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048713" name="Content Placeholder 8"/>
          <p:cNvSpPr>
            <a:spLocks noGrp="1"/>
          </p:cNvSpPr>
          <p:nvPr>
            <p:ph sz="quarter" idx="14"/>
          </p:nvPr>
        </p:nvSpPr>
        <p:spPr>
          <a:xfrm>
            <a:off x="8355530" y="2057400"/>
            <a:ext cx="3577934" cy="3862388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lang="ru-RU" sz="16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06008" indent="-306008"/>
            <a:lvl3pPr marL="306008" indent="-306008"/>
            <a:lvl4pPr marL="306008" indent="-306008"/>
            <a:lvl5pPr marL="306008" indent="-306008"/>
          </a:lstStyle>
          <a:p>
            <a:pPr marL="216005" lvl="0" indent="-216005" algn="l" defTabSz="457211" rtl="0" eaLnBrk="1" latinLnBrk="0" hangingPunct="1">
              <a:spcBef>
                <a:spcPct val="20000"/>
              </a:spcBef>
              <a:spcAft>
                <a:spcPts val="601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en-US" noProof="0"/>
              <a:t>Click to edit Master text styles</a:t>
            </a:r>
          </a:p>
          <a:p>
            <a:pPr marL="216005" lvl="1" indent="-216005" algn="l" defTabSz="457211" rtl="0" eaLnBrk="1" latinLnBrk="0" hangingPunct="1">
              <a:spcBef>
                <a:spcPct val="20000"/>
              </a:spcBef>
              <a:spcAft>
                <a:spcPts val="601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en-US" noProof="0"/>
              <a:t>Second level</a:t>
            </a:r>
          </a:p>
        </p:txBody>
      </p:sp>
      <p:sp>
        <p:nvSpPr>
          <p:cNvPr id="1048714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715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61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37" name="Straight Connector 15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0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9868" y="5356067"/>
            <a:ext cx="3625595" cy="1000782"/>
          </a:xfrm>
          <a:solidFill>
            <a:srgbClr val="465359"/>
          </a:solidFill>
        </p:spPr>
        <p:txBody>
          <a:bodyPr lIns="91440" tIns="0" rIns="91440" bIns="0">
            <a:normAutofit/>
          </a:bodyPr>
          <a:lstStyle>
            <a:lvl1pPr marL="0" indent="0" algn="ctr">
              <a:spcBef>
                <a:spcPts val="0"/>
              </a:spcBef>
              <a:spcAft>
                <a:spcPts val="601"/>
              </a:spcAft>
              <a:buNone/>
              <a:defRPr sz="1801">
                <a:solidFill>
                  <a:srgbClr val="FFFFFF"/>
                </a:solidFill>
              </a:defRPr>
            </a:lvl1pPr>
            <a:lvl2pPr marL="457211" indent="0">
              <a:buNone/>
              <a:defRPr sz="1200"/>
            </a:lvl2pPr>
            <a:lvl3pPr marL="914423" indent="0">
              <a:buNone/>
              <a:defRPr sz="1001"/>
            </a:lvl3pPr>
            <a:lvl4pPr marL="1371634" indent="0">
              <a:buNone/>
              <a:defRPr sz="900"/>
            </a:lvl4pPr>
            <a:lvl5pPr marL="1828846" indent="0">
              <a:buNone/>
              <a:defRPr sz="900"/>
            </a:lvl5pPr>
            <a:lvl6pPr marL="2286057" indent="0">
              <a:buNone/>
              <a:defRPr sz="900"/>
            </a:lvl6pPr>
            <a:lvl7pPr marL="2743269" indent="0">
              <a:buNone/>
              <a:defRPr sz="900"/>
            </a:lvl7pPr>
            <a:lvl8pPr marL="3200480" indent="0">
              <a:buNone/>
              <a:defRPr sz="900"/>
            </a:lvl8pPr>
            <a:lvl9pPr marL="365769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41" name="Title 1"/>
          <p:cNvSpPr>
            <a:spLocks noGrp="1"/>
          </p:cNvSpPr>
          <p:nvPr>
            <p:ph type="title"/>
          </p:nvPr>
        </p:nvSpPr>
        <p:spPr>
          <a:xfrm>
            <a:off x="8119871" y="453646"/>
            <a:ext cx="3625595" cy="4826023"/>
          </a:xfrm>
          <a:solidFill>
            <a:srgbClr val="F68D20"/>
          </a:solidFill>
        </p:spPr>
        <p:txBody>
          <a:bodyPr tIns="0" bIns="0" anchor="ctr" anchorCtr="0">
            <a:noAutofit/>
          </a:bodyPr>
          <a:lstStyle>
            <a:lvl1pPr algn="ctr"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742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9768" y="453646"/>
            <a:ext cx="7602421" cy="5903207"/>
          </a:xfrm>
          <a:solidFill>
            <a:schemeClr val="bg1">
              <a:lumMod val="85000"/>
            </a:schemeClr>
          </a:solidFill>
        </p:spPr>
        <p:txBody>
          <a:bodyPr lIns="457200" tIns="457200" anchor="ctr" anchorCtr="0"/>
          <a:lstStyle>
            <a:lvl1pPr marL="0" indent="0" algn="ctr">
              <a:buNone/>
              <a:defRPr sz="3200"/>
            </a:lvl1pPr>
            <a:lvl2pPr marL="457211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9" indent="0">
              <a:buNone/>
              <a:defRPr sz="2000"/>
            </a:lvl7pPr>
            <a:lvl8pPr marL="3200480" indent="0">
              <a:buNone/>
              <a:defRPr sz="2000"/>
            </a:lvl8pPr>
            <a:lvl9pPr marL="3657691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48743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744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4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65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41" name="Straight Connector 11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3" name="Rectangle 8"/>
          <p:cNvSpPr/>
          <p:nvPr userDrawn="1"/>
        </p:nvSpPr>
        <p:spPr>
          <a:xfrm>
            <a:off x="446532" y="4199467"/>
            <a:ext cx="11296732" cy="2191098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1" noProof="0" dirty="0"/>
          </a:p>
        </p:txBody>
      </p:sp>
      <p:sp>
        <p:nvSpPr>
          <p:cNvPr id="1048674" name="Title 1"/>
          <p:cNvSpPr>
            <a:spLocks noGrp="1"/>
          </p:cNvSpPr>
          <p:nvPr>
            <p:ph type="title"/>
          </p:nvPr>
        </p:nvSpPr>
        <p:spPr>
          <a:xfrm>
            <a:off x="1059226" y="4262316"/>
            <a:ext cx="9391524" cy="98833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48675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41324" y="606425"/>
            <a:ext cx="11304588" cy="3536950"/>
          </a:xfrm>
        </p:spPr>
        <p:txBody>
          <a:bodyPr/>
          <a:lstStyle>
            <a:lvl1pPr marL="0" indent="0" algn="ctr">
              <a:buNone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48676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1058863" y="5303614"/>
            <a:ext cx="9391888" cy="614363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75000"/>
                  </a:schemeClr>
                </a:solidFill>
              </a:defRPr>
            </a:lvl1pPr>
            <a:lvl2pPr marL="324008" indent="0">
              <a:buNone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48677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678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67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60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36" name="Straight Connector 13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2057006" y="6492194"/>
            <a:ext cx="9540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 userDrawn="1"/>
        </p:nvSpPr>
        <p:spPr>
          <a:xfrm>
            <a:off x="0" y="0"/>
            <a:ext cx="12191999" cy="66675"/>
          </a:xfrm>
          <a:prstGeom prst="rect">
            <a:avLst/>
          </a:prstGeom>
          <a:solidFill>
            <a:srgbClr val="C43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Freeform 6"/>
          <p:cNvSpPr>
            <a:spLocks noChangeAspect="1"/>
          </p:cNvSpPr>
          <p:nvPr userDrawn="1"/>
        </p:nvSpPr>
        <p:spPr bwMode="auto">
          <a:xfrm>
            <a:off x="0" y="190500"/>
            <a:ext cx="779272" cy="475488"/>
          </a:xfrm>
          <a:custGeom>
            <a:avLst/>
            <a:gdLst>
              <a:gd name="T0" fmla="*/ 381 w 708"/>
              <a:gd name="T1" fmla="*/ 0 h 432"/>
              <a:gd name="T2" fmla="*/ 0 w 708"/>
              <a:gd name="T3" fmla="*/ 0 h 432"/>
              <a:gd name="T4" fmla="*/ 0 w 708"/>
              <a:gd name="T5" fmla="*/ 379 h 432"/>
              <a:gd name="T6" fmla="*/ 0 w 708"/>
              <a:gd name="T7" fmla="*/ 432 h 432"/>
              <a:gd name="T8" fmla="*/ 708 w 708"/>
              <a:gd name="T9" fmla="*/ 432 h 432"/>
              <a:gd name="T10" fmla="*/ 381 w 708"/>
              <a:gd name="T11" fmla="*/ 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18B1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Freeform 14"/>
          <p:cNvSpPr>
            <a:spLocks/>
          </p:cNvSpPr>
          <p:nvPr userDrawn="1"/>
        </p:nvSpPr>
        <p:spPr bwMode="auto">
          <a:xfrm>
            <a:off x="574360" y="190119"/>
            <a:ext cx="680080" cy="609981"/>
          </a:xfrm>
          <a:custGeom>
            <a:avLst/>
            <a:gdLst>
              <a:gd name="T0" fmla="*/ 158 w 553"/>
              <a:gd name="T1" fmla="*/ 0 h 496"/>
              <a:gd name="T2" fmla="*/ 0 w 553"/>
              <a:gd name="T3" fmla="*/ 0 h 496"/>
              <a:gd name="T4" fmla="*/ 395 w 553"/>
              <a:gd name="T5" fmla="*/ 496 h 496"/>
              <a:gd name="T6" fmla="*/ 553 w 553"/>
              <a:gd name="T7" fmla="*/ 496 h 496"/>
              <a:gd name="T8" fmla="*/ 158 w 553"/>
              <a:gd name="T9" fmla="*/ 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3" h="496">
                <a:moveTo>
                  <a:pt x="158" y="0"/>
                </a:moveTo>
                <a:lnTo>
                  <a:pt x="0" y="0"/>
                </a:lnTo>
                <a:lnTo>
                  <a:pt x="395" y="496"/>
                </a:lnTo>
                <a:lnTo>
                  <a:pt x="553" y="496"/>
                </a:lnTo>
                <a:lnTo>
                  <a:pt x="158" y="0"/>
                </a:lnTo>
                <a:close/>
              </a:path>
            </a:pathLst>
          </a:cu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1" name="Freeform 6"/>
          <p:cNvSpPr>
            <a:spLocks noChangeAspect="1"/>
          </p:cNvSpPr>
          <p:nvPr userDrawn="1"/>
        </p:nvSpPr>
        <p:spPr bwMode="auto">
          <a:xfrm>
            <a:off x="11597006" y="6482669"/>
            <a:ext cx="615126" cy="375331"/>
          </a:xfrm>
          <a:custGeom>
            <a:avLst/>
            <a:gdLst>
              <a:gd name="T0" fmla="*/ 381 w 708"/>
              <a:gd name="T1" fmla="*/ 0 h 432"/>
              <a:gd name="T2" fmla="*/ 0 w 708"/>
              <a:gd name="T3" fmla="*/ 0 h 432"/>
              <a:gd name="T4" fmla="*/ 0 w 708"/>
              <a:gd name="T5" fmla="*/ 379 h 432"/>
              <a:gd name="T6" fmla="*/ 0 w 708"/>
              <a:gd name="T7" fmla="*/ 432 h 432"/>
              <a:gd name="T8" fmla="*/ 708 w 708"/>
              <a:gd name="T9" fmla="*/ 432 h 432"/>
              <a:gd name="T10" fmla="*/ 381 w 708"/>
              <a:gd name="T11" fmla="*/ 0 h 4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18B1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11621977" y="6530294"/>
            <a:ext cx="406399" cy="365125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2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712EF7-039F-497C-B2F5-5E3D3FD47D72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ctr" defTabSz="914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86436" y="6096191"/>
            <a:ext cx="1802021" cy="58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644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Rectangle 8"/>
          <p:cNvSpPr>
            <a:spLocks noChangeAspect="1"/>
          </p:cNvSpPr>
          <p:nvPr userDrawn="1"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rgbClr val="F68D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645" name="Title 1"/>
          <p:cNvSpPr>
            <a:spLocks noGrp="1"/>
          </p:cNvSpPr>
          <p:nvPr>
            <p:ph type="title"/>
          </p:nvPr>
        </p:nvSpPr>
        <p:spPr>
          <a:xfrm>
            <a:off x="581193" y="702156"/>
            <a:ext cx="11029616" cy="1013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646" name="Content Placeholder 2"/>
          <p:cNvSpPr>
            <a:spLocks noGrp="1"/>
          </p:cNvSpPr>
          <p:nvPr>
            <p:ph idx="1"/>
          </p:nvPr>
        </p:nvSpPr>
        <p:spPr>
          <a:xfrm>
            <a:off x="581194" y="2180500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647" name="Rectangle 7"/>
          <p:cNvSpPr/>
          <p:nvPr userDrawn="1"/>
        </p:nvSpPr>
        <p:spPr>
          <a:xfrm>
            <a:off x="0" y="8"/>
            <a:ext cx="12192000" cy="66675"/>
          </a:xfrm>
          <a:prstGeom prst="rect">
            <a:avLst/>
          </a:prstGeom>
          <a:solidFill>
            <a:srgbClr val="C43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/>
          </a:p>
        </p:txBody>
      </p:sp>
      <p:sp>
        <p:nvSpPr>
          <p:cNvPr id="1048648" name="Freeform 6"/>
          <p:cNvSpPr>
            <a:spLocks noChangeAspect="1"/>
          </p:cNvSpPr>
          <p:nvPr userDrawn="1"/>
        </p:nvSpPr>
        <p:spPr bwMode="auto">
          <a:xfrm>
            <a:off x="5" y="190500"/>
            <a:ext cx="779463" cy="4762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18B17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649" name="Freeform 14"/>
          <p:cNvSpPr/>
          <p:nvPr userDrawn="1"/>
        </p:nvSpPr>
        <p:spPr bwMode="auto">
          <a:xfrm>
            <a:off x="574679" y="190504"/>
            <a:ext cx="444498" cy="423907"/>
          </a:xfrm>
          <a:custGeom>
            <a:avLst/>
            <a:gdLst>
              <a:gd name="T0" fmla="*/ 158 w 553"/>
              <a:gd name="T1" fmla="*/ 0 h 496"/>
              <a:gd name="T2" fmla="*/ 0 w 553"/>
              <a:gd name="T3" fmla="*/ 0 h 496"/>
              <a:gd name="T4" fmla="*/ 395 w 553"/>
              <a:gd name="T5" fmla="*/ 496 h 496"/>
              <a:gd name="T6" fmla="*/ 553 w 553"/>
              <a:gd name="T7" fmla="*/ 496 h 496"/>
              <a:gd name="T8" fmla="*/ 158 w 553"/>
              <a:gd name="T9" fmla="*/ 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3" h="496">
                <a:moveTo>
                  <a:pt x="158" y="0"/>
                </a:moveTo>
                <a:lnTo>
                  <a:pt x="0" y="0"/>
                </a:lnTo>
                <a:lnTo>
                  <a:pt x="395" y="496"/>
                </a:lnTo>
                <a:lnTo>
                  <a:pt x="553" y="496"/>
                </a:lnTo>
                <a:lnTo>
                  <a:pt x="158" y="0"/>
                </a:lnTo>
                <a:close/>
              </a:path>
            </a:pathLst>
          </a:cu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>
              <a:latin typeface="+mn-lt"/>
            </a:endParaRPr>
          </a:p>
        </p:txBody>
      </p:sp>
      <p:sp>
        <p:nvSpPr>
          <p:cNvPr id="104865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651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65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59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35" name="Straight Connector 18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4" name="Rectangle 7"/>
          <p:cNvSpPr>
            <a:spLocks noChangeAspect="1"/>
          </p:cNvSpPr>
          <p:nvPr/>
        </p:nvSpPr>
        <p:spPr>
          <a:xfrm>
            <a:off x="447817" y="5141978"/>
            <a:ext cx="11290860" cy="1258827"/>
          </a:xfrm>
          <a:prstGeom prst="rect">
            <a:avLst/>
          </a:prstGeom>
          <a:solidFill>
            <a:srgbClr val="F68D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725" name="Title 1"/>
          <p:cNvSpPr>
            <a:spLocks noGrp="1"/>
          </p:cNvSpPr>
          <p:nvPr>
            <p:ph type="title"/>
          </p:nvPr>
        </p:nvSpPr>
        <p:spPr>
          <a:xfrm>
            <a:off x="581195" y="3043914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48726" name="Text Placeholder 2"/>
          <p:cNvSpPr>
            <a:spLocks noGrp="1"/>
          </p:cNvSpPr>
          <p:nvPr>
            <p:ph type="body" idx="1"/>
          </p:nvPr>
        </p:nvSpPr>
        <p:spPr>
          <a:xfrm>
            <a:off x="581194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1" cap="all">
                <a:solidFill>
                  <a:schemeClr val="accent2"/>
                </a:solidFill>
              </a:defRPr>
            </a:lvl1pPr>
            <a:lvl2pPr marL="457211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2pPr>
            <a:lvl3pPr marL="9144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34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4pPr>
            <a:lvl5pPr marL="1828846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5pPr>
            <a:lvl6pPr marL="2286057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6pPr>
            <a:lvl7pPr marL="2743269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7pPr>
            <a:lvl8pPr marL="3200480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8pPr>
            <a:lvl9pPr marL="3657691" indent="0">
              <a:buNone/>
              <a:defRPr sz="140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48727" name="Rectangle 8"/>
          <p:cNvSpPr/>
          <p:nvPr userDrawn="1"/>
        </p:nvSpPr>
        <p:spPr>
          <a:xfrm>
            <a:off x="0" y="8"/>
            <a:ext cx="12192000" cy="66675"/>
          </a:xfrm>
          <a:prstGeom prst="rect">
            <a:avLst/>
          </a:prstGeom>
          <a:solidFill>
            <a:srgbClr val="C43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/>
          </a:p>
        </p:txBody>
      </p:sp>
      <p:sp>
        <p:nvSpPr>
          <p:cNvPr id="1048728" name="Freeform 6"/>
          <p:cNvSpPr>
            <a:spLocks noChangeAspect="1"/>
          </p:cNvSpPr>
          <p:nvPr userDrawn="1"/>
        </p:nvSpPr>
        <p:spPr bwMode="auto">
          <a:xfrm>
            <a:off x="5" y="190500"/>
            <a:ext cx="779463" cy="4762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18B17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2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730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3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63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39" name="Straight Connector 17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732" name="Freeform 14"/>
          <p:cNvSpPr/>
          <p:nvPr userDrawn="1"/>
        </p:nvSpPr>
        <p:spPr bwMode="auto">
          <a:xfrm>
            <a:off x="574679" y="190504"/>
            <a:ext cx="444498" cy="423907"/>
          </a:xfrm>
          <a:custGeom>
            <a:avLst/>
            <a:gdLst>
              <a:gd name="T0" fmla="*/ 158 w 553"/>
              <a:gd name="T1" fmla="*/ 0 h 496"/>
              <a:gd name="T2" fmla="*/ 0 w 553"/>
              <a:gd name="T3" fmla="*/ 0 h 496"/>
              <a:gd name="T4" fmla="*/ 395 w 553"/>
              <a:gd name="T5" fmla="*/ 496 h 496"/>
              <a:gd name="T6" fmla="*/ 553 w 553"/>
              <a:gd name="T7" fmla="*/ 496 h 496"/>
              <a:gd name="T8" fmla="*/ 158 w 553"/>
              <a:gd name="T9" fmla="*/ 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3" h="496">
                <a:moveTo>
                  <a:pt x="158" y="0"/>
                </a:moveTo>
                <a:lnTo>
                  <a:pt x="0" y="0"/>
                </a:lnTo>
                <a:lnTo>
                  <a:pt x="395" y="496"/>
                </a:lnTo>
                <a:lnTo>
                  <a:pt x="553" y="496"/>
                </a:lnTo>
                <a:lnTo>
                  <a:pt x="158" y="0"/>
                </a:lnTo>
                <a:close/>
              </a:path>
            </a:pathLst>
          </a:cu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>
              <a:latin typeface="+mn-l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3" name="Rectangle 10"/>
          <p:cNvSpPr>
            <a:spLocks noChangeAspect="1"/>
          </p:cNvSpPr>
          <p:nvPr userDrawn="1"/>
        </p:nvSpPr>
        <p:spPr>
          <a:xfrm>
            <a:off x="445983" y="606558"/>
            <a:ext cx="11300036" cy="1258827"/>
          </a:xfrm>
          <a:prstGeom prst="rect">
            <a:avLst/>
          </a:prstGeom>
          <a:solidFill>
            <a:srgbClr val="F68D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754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48755" name="Text Placeholder 2"/>
          <p:cNvSpPr>
            <a:spLocks noGrp="1"/>
          </p:cNvSpPr>
          <p:nvPr>
            <p:ph type="body" idx="1"/>
          </p:nvPr>
        </p:nvSpPr>
        <p:spPr>
          <a:xfrm>
            <a:off x="887220" y="2250896"/>
            <a:ext cx="5087074" cy="536005"/>
          </a:xfrm>
        </p:spPr>
        <p:txBody>
          <a:bodyPr anchor="b">
            <a:noAutofit/>
          </a:bodyPr>
          <a:lstStyle>
            <a:lvl1pPr marL="0" indent="0">
              <a:buNone/>
              <a:defRPr sz="2201" b="0">
                <a:solidFill>
                  <a:schemeClr val="accent2"/>
                </a:solidFill>
              </a:defRPr>
            </a:lvl1pPr>
            <a:lvl2pPr marL="457211" indent="0">
              <a:buNone/>
              <a:defRPr sz="2000" b="1"/>
            </a:lvl2pPr>
            <a:lvl3pPr marL="914423" indent="0">
              <a:buNone/>
              <a:defRPr sz="1801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9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1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48756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6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48757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7" y="2250896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1" b="0">
                <a:solidFill>
                  <a:schemeClr val="accent2"/>
                </a:solidFill>
              </a:defRPr>
            </a:lvl1pPr>
            <a:lvl2pPr marL="457211" indent="0">
              <a:buNone/>
              <a:defRPr sz="2000" b="1"/>
            </a:lvl2pPr>
            <a:lvl3pPr marL="914423" indent="0">
              <a:buNone/>
              <a:defRPr sz="1801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9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1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48758" name="Content Placeholder 5"/>
          <p:cNvSpPr>
            <a:spLocks noGrp="1"/>
          </p:cNvSpPr>
          <p:nvPr>
            <p:ph sz="quarter" idx="4"/>
          </p:nvPr>
        </p:nvSpPr>
        <p:spPr>
          <a:xfrm>
            <a:off x="6217708" y="2926056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48759" name="Rectangle 16"/>
          <p:cNvSpPr/>
          <p:nvPr userDrawn="1"/>
        </p:nvSpPr>
        <p:spPr>
          <a:xfrm>
            <a:off x="0" y="8"/>
            <a:ext cx="12192000" cy="66675"/>
          </a:xfrm>
          <a:prstGeom prst="rect">
            <a:avLst/>
          </a:prstGeom>
          <a:solidFill>
            <a:srgbClr val="C43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/>
          </a:p>
        </p:txBody>
      </p:sp>
      <p:sp>
        <p:nvSpPr>
          <p:cNvPr id="1048760" name="Freeform 6"/>
          <p:cNvSpPr>
            <a:spLocks noChangeAspect="1"/>
          </p:cNvSpPr>
          <p:nvPr userDrawn="1"/>
        </p:nvSpPr>
        <p:spPr bwMode="auto">
          <a:xfrm>
            <a:off x="5" y="190500"/>
            <a:ext cx="779463" cy="4762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18B17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61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762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6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67" name="Picture 2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43" name="Straight Connector 26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764" name="Freeform 14"/>
          <p:cNvSpPr/>
          <p:nvPr userDrawn="1"/>
        </p:nvSpPr>
        <p:spPr bwMode="auto">
          <a:xfrm>
            <a:off x="574679" y="190504"/>
            <a:ext cx="444498" cy="423907"/>
          </a:xfrm>
          <a:custGeom>
            <a:avLst/>
            <a:gdLst>
              <a:gd name="T0" fmla="*/ 158 w 553"/>
              <a:gd name="T1" fmla="*/ 0 h 496"/>
              <a:gd name="T2" fmla="*/ 0 w 553"/>
              <a:gd name="T3" fmla="*/ 0 h 496"/>
              <a:gd name="T4" fmla="*/ 395 w 553"/>
              <a:gd name="T5" fmla="*/ 496 h 496"/>
              <a:gd name="T6" fmla="*/ 553 w 553"/>
              <a:gd name="T7" fmla="*/ 496 h 496"/>
              <a:gd name="T8" fmla="*/ 158 w 553"/>
              <a:gd name="T9" fmla="*/ 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3" h="496">
                <a:moveTo>
                  <a:pt x="158" y="0"/>
                </a:moveTo>
                <a:lnTo>
                  <a:pt x="0" y="0"/>
                </a:lnTo>
                <a:lnTo>
                  <a:pt x="395" y="496"/>
                </a:lnTo>
                <a:lnTo>
                  <a:pt x="553" y="496"/>
                </a:lnTo>
                <a:lnTo>
                  <a:pt x="158" y="0"/>
                </a:lnTo>
                <a:close/>
              </a:path>
            </a:pathLst>
          </a:cu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>
              <a:latin typeface="+mn-l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Rectangle 6"/>
          <p:cNvSpPr>
            <a:spLocks noChangeAspect="1"/>
          </p:cNvSpPr>
          <p:nvPr userDrawn="1"/>
        </p:nvSpPr>
        <p:spPr>
          <a:xfrm>
            <a:off x="440685" y="606558"/>
            <a:ext cx="11300036" cy="1258827"/>
          </a:xfrm>
          <a:prstGeom prst="rect">
            <a:avLst/>
          </a:prstGeom>
          <a:solidFill>
            <a:srgbClr val="F68D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601" name="Title 1"/>
          <p:cNvSpPr>
            <a:spLocks noGrp="1"/>
          </p:cNvSpPr>
          <p:nvPr>
            <p:ph type="title"/>
          </p:nvPr>
        </p:nvSpPr>
        <p:spPr>
          <a:xfrm>
            <a:off x="575896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48602" name="Rectangle 8"/>
          <p:cNvSpPr/>
          <p:nvPr userDrawn="1"/>
        </p:nvSpPr>
        <p:spPr>
          <a:xfrm>
            <a:off x="0" y="8"/>
            <a:ext cx="12192000" cy="66675"/>
          </a:xfrm>
          <a:prstGeom prst="rect">
            <a:avLst/>
          </a:prstGeom>
          <a:solidFill>
            <a:srgbClr val="C43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/>
          </a:p>
        </p:txBody>
      </p:sp>
      <p:sp>
        <p:nvSpPr>
          <p:cNvPr id="1048603" name="Freeform 6"/>
          <p:cNvSpPr>
            <a:spLocks noChangeAspect="1"/>
          </p:cNvSpPr>
          <p:nvPr userDrawn="1"/>
        </p:nvSpPr>
        <p:spPr bwMode="auto">
          <a:xfrm>
            <a:off x="5" y="190500"/>
            <a:ext cx="779463" cy="4762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18B17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604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605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60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5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29" name="Straight Connector 15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07" name="Freeform 14"/>
          <p:cNvSpPr/>
          <p:nvPr userDrawn="1"/>
        </p:nvSpPr>
        <p:spPr bwMode="auto">
          <a:xfrm>
            <a:off x="574679" y="190504"/>
            <a:ext cx="444498" cy="423907"/>
          </a:xfrm>
          <a:custGeom>
            <a:avLst/>
            <a:gdLst>
              <a:gd name="T0" fmla="*/ 158 w 553"/>
              <a:gd name="T1" fmla="*/ 0 h 496"/>
              <a:gd name="T2" fmla="*/ 0 w 553"/>
              <a:gd name="T3" fmla="*/ 0 h 496"/>
              <a:gd name="T4" fmla="*/ 395 w 553"/>
              <a:gd name="T5" fmla="*/ 496 h 496"/>
              <a:gd name="T6" fmla="*/ 553 w 553"/>
              <a:gd name="T7" fmla="*/ 496 h 496"/>
              <a:gd name="T8" fmla="*/ 158 w 553"/>
              <a:gd name="T9" fmla="*/ 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3" h="496">
                <a:moveTo>
                  <a:pt x="158" y="0"/>
                </a:moveTo>
                <a:lnTo>
                  <a:pt x="0" y="0"/>
                </a:lnTo>
                <a:lnTo>
                  <a:pt x="395" y="496"/>
                </a:lnTo>
                <a:lnTo>
                  <a:pt x="553" y="496"/>
                </a:lnTo>
                <a:lnTo>
                  <a:pt x="158" y="0"/>
                </a:lnTo>
                <a:close/>
              </a:path>
            </a:pathLst>
          </a:cu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>
              <a:latin typeface="+mn-l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Rectangle 5"/>
          <p:cNvSpPr/>
          <p:nvPr userDrawn="1"/>
        </p:nvSpPr>
        <p:spPr>
          <a:xfrm>
            <a:off x="0" y="8"/>
            <a:ext cx="12192000" cy="66675"/>
          </a:xfrm>
          <a:prstGeom prst="rect">
            <a:avLst/>
          </a:prstGeom>
          <a:solidFill>
            <a:srgbClr val="C43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/>
          </a:p>
        </p:txBody>
      </p:sp>
      <p:sp>
        <p:nvSpPr>
          <p:cNvPr id="1048585" name="Freeform 6"/>
          <p:cNvSpPr>
            <a:spLocks noChangeAspect="1"/>
          </p:cNvSpPr>
          <p:nvPr userDrawn="1"/>
        </p:nvSpPr>
        <p:spPr bwMode="auto">
          <a:xfrm>
            <a:off x="5" y="190500"/>
            <a:ext cx="779463" cy="4762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18B17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58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587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5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28" name="Straight Connector 12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589" name="Freeform 14"/>
          <p:cNvSpPr/>
          <p:nvPr userDrawn="1"/>
        </p:nvSpPr>
        <p:spPr bwMode="auto">
          <a:xfrm>
            <a:off x="574679" y="190504"/>
            <a:ext cx="444498" cy="423907"/>
          </a:xfrm>
          <a:custGeom>
            <a:avLst/>
            <a:gdLst>
              <a:gd name="T0" fmla="*/ 158 w 553"/>
              <a:gd name="T1" fmla="*/ 0 h 496"/>
              <a:gd name="T2" fmla="*/ 0 w 553"/>
              <a:gd name="T3" fmla="*/ 0 h 496"/>
              <a:gd name="T4" fmla="*/ 395 w 553"/>
              <a:gd name="T5" fmla="*/ 496 h 496"/>
              <a:gd name="T6" fmla="*/ 553 w 553"/>
              <a:gd name="T7" fmla="*/ 496 h 496"/>
              <a:gd name="T8" fmla="*/ 158 w 553"/>
              <a:gd name="T9" fmla="*/ 0 h 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3" h="496">
                <a:moveTo>
                  <a:pt x="158" y="0"/>
                </a:moveTo>
                <a:lnTo>
                  <a:pt x="0" y="0"/>
                </a:lnTo>
                <a:lnTo>
                  <a:pt x="395" y="496"/>
                </a:lnTo>
                <a:lnTo>
                  <a:pt x="553" y="496"/>
                </a:lnTo>
                <a:lnTo>
                  <a:pt x="158" y="0"/>
                </a:lnTo>
                <a:close/>
              </a:path>
            </a:pathLst>
          </a:custGeom>
          <a:solidFill>
            <a:schemeClr val="bg1">
              <a:lumMod val="50000"/>
              <a:alpha val="40000"/>
            </a:schemeClr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IN" sz="1801" dirty="0">
              <a:latin typeface="+mn-l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3" name="Rectangle 8"/>
          <p:cNvSpPr>
            <a:spLocks noChangeAspect="1"/>
          </p:cNvSpPr>
          <p:nvPr userDrawn="1"/>
        </p:nvSpPr>
        <p:spPr>
          <a:xfrm>
            <a:off x="447816" y="5141973"/>
            <a:ext cx="11298201" cy="1274702"/>
          </a:xfrm>
          <a:prstGeom prst="rect">
            <a:avLst/>
          </a:prstGeom>
          <a:solidFill>
            <a:srgbClr val="F68D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734" name="Title 1"/>
          <p:cNvSpPr>
            <a:spLocks noGrp="1"/>
          </p:cNvSpPr>
          <p:nvPr>
            <p:ph type="title"/>
          </p:nvPr>
        </p:nvSpPr>
        <p:spPr>
          <a:xfrm>
            <a:off x="581194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48735" name="Content Placeholder 2"/>
          <p:cNvSpPr>
            <a:spLocks noGrp="1"/>
          </p:cNvSpPr>
          <p:nvPr>
            <p:ph idx="1"/>
          </p:nvPr>
        </p:nvSpPr>
        <p:spPr>
          <a:xfrm>
            <a:off x="447817" y="601200"/>
            <a:ext cx="11292841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1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1">
                <a:solidFill>
                  <a:schemeClr val="tx2"/>
                </a:solidFill>
              </a:defRPr>
            </a:lvl4pPr>
            <a:lvl5pPr>
              <a:defRPr sz="1401">
                <a:solidFill>
                  <a:schemeClr val="tx2"/>
                </a:solidFill>
              </a:defRPr>
            </a:lvl5pPr>
            <a:lvl6pPr>
              <a:defRPr sz="1401">
                <a:solidFill>
                  <a:schemeClr val="tx2"/>
                </a:solidFill>
              </a:defRPr>
            </a:lvl6pPr>
            <a:lvl7pPr>
              <a:defRPr sz="1401">
                <a:solidFill>
                  <a:schemeClr val="tx2"/>
                </a:solidFill>
              </a:defRPr>
            </a:lvl7pPr>
            <a:lvl8pPr>
              <a:defRPr sz="1401">
                <a:solidFill>
                  <a:schemeClr val="tx2"/>
                </a:solidFill>
              </a:defRPr>
            </a:lvl8pPr>
            <a:lvl9pPr>
              <a:defRPr sz="1401"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48736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4" y="5262300"/>
            <a:ext cx="5869986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11" indent="0">
              <a:buNone/>
              <a:defRPr sz="1100"/>
            </a:lvl2pPr>
            <a:lvl3pPr marL="914423" indent="0">
              <a:buNone/>
              <a:defRPr sz="1001"/>
            </a:lvl3pPr>
            <a:lvl4pPr marL="1371634" indent="0">
              <a:buNone/>
              <a:defRPr sz="900"/>
            </a:lvl4pPr>
            <a:lvl5pPr marL="1828846" indent="0">
              <a:buNone/>
              <a:defRPr sz="900"/>
            </a:lvl5pPr>
            <a:lvl6pPr marL="2286057" indent="0">
              <a:buNone/>
              <a:defRPr sz="900"/>
            </a:lvl6pPr>
            <a:lvl7pPr marL="2743269" indent="0">
              <a:buNone/>
              <a:defRPr sz="900"/>
            </a:lvl7pPr>
            <a:lvl8pPr marL="3200480" indent="0">
              <a:buNone/>
              <a:defRPr sz="900"/>
            </a:lvl8pPr>
            <a:lvl9pPr marL="3657691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48737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738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3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64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40" name="Straight Connector 16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5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48766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20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11" indent="0">
              <a:buNone/>
              <a:defRPr sz="1600"/>
            </a:lvl2pPr>
            <a:lvl3pPr marL="914423" indent="0">
              <a:buNone/>
              <a:defRPr sz="1600"/>
            </a:lvl3pPr>
            <a:lvl4pPr marL="1371634" indent="0">
              <a:buNone/>
              <a:defRPr sz="1600"/>
            </a:lvl4pPr>
            <a:lvl5pPr marL="1828846" indent="0">
              <a:buNone/>
              <a:defRPr sz="1600"/>
            </a:lvl5pPr>
            <a:lvl6pPr marL="2286057" indent="0">
              <a:buNone/>
              <a:defRPr sz="1600"/>
            </a:lvl6pPr>
            <a:lvl7pPr marL="2743269" indent="0">
              <a:buNone/>
              <a:defRPr sz="1600"/>
            </a:lvl7pPr>
            <a:lvl8pPr marL="3200480" indent="0">
              <a:buNone/>
              <a:defRPr sz="1600"/>
            </a:lvl8pPr>
            <a:lvl9pPr marL="3657691" indent="0">
              <a:buNone/>
              <a:defRPr sz="16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48767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4" y="5260131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11" indent="0">
              <a:buNone/>
              <a:defRPr sz="1200"/>
            </a:lvl2pPr>
            <a:lvl3pPr marL="914423" indent="0">
              <a:buNone/>
              <a:defRPr sz="1001"/>
            </a:lvl3pPr>
            <a:lvl4pPr marL="1371634" indent="0">
              <a:buNone/>
              <a:defRPr sz="900"/>
            </a:lvl4pPr>
            <a:lvl5pPr marL="1828846" indent="0">
              <a:buNone/>
              <a:defRPr sz="900"/>
            </a:lvl5pPr>
            <a:lvl6pPr marL="2286057" indent="0">
              <a:buNone/>
              <a:defRPr sz="900"/>
            </a:lvl6pPr>
            <a:lvl7pPr marL="2743269" indent="0">
              <a:buNone/>
              <a:defRPr sz="900"/>
            </a:lvl7pPr>
            <a:lvl8pPr marL="3200480" indent="0">
              <a:buNone/>
              <a:defRPr sz="900"/>
            </a:lvl8pPr>
            <a:lvl9pPr marL="3657691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4876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769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7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68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44" name="Straight Connector 15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7" name="Picture Placeholder 2"/>
          <p:cNvSpPr>
            <a:spLocks noGrp="1"/>
          </p:cNvSpPr>
          <p:nvPr>
            <p:ph type="pic" idx="1"/>
          </p:nvPr>
        </p:nvSpPr>
        <p:spPr>
          <a:xfrm>
            <a:off x="4242275" y="641105"/>
            <a:ext cx="3702878" cy="574946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11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9" indent="0">
              <a:buNone/>
              <a:defRPr sz="2000"/>
            </a:lvl7pPr>
            <a:lvl8pPr marL="3200480" indent="0">
              <a:buNone/>
              <a:defRPr sz="2000"/>
            </a:lvl8pPr>
            <a:lvl9pPr marL="3657691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48718" name="Picture Placeholder 2"/>
          <p:cNvSpPr>
            <a:spLocks noGrp="1"/>
          </p:cNvSpPr>
          <p:nvPr>
            <p:ph type="pic" idx="13"/>
          </p:nvPr>
        </p:nvSpPr>
        <p:spPr>
          <a:xfrm>
            <a:off x="8047164" y="641105"/>
            <a:ext cx="3702878" cy="574946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11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9" indent="0">
              <a:buNone/>
              <a:defRPr sz="2000"/>
            </a:lvl7pPr>
            <a:lvl8pPr marL="3200480" indent="0">
              <a:buNone/>
              <a:defRPr sz="2000"/>
            </a:lvl8pPr>
            <a:lvl9pPr marL="3657691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48719" name="Title 1"/>
          <p:cNvSpPr>
            <a:spLocks noGrp="1"/>
          </p:cNvSpPr>
          <p:nvPr>
            <p:ph type="title"/>
          </p:nvPr>
        </p:nvSpPr>
        <p:spPr>
          <a:xfrm>
            <a:off x="358531" y="457200"/>
            <a:ext cx="3790884" cy="1600200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F68D20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048720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531" y="2057400"/>
            <a:ext cx="3790884" cy="3811588"/>
          </a:xfrm>
        </p:spPr>
        <p:txBody>
          <a:bodyPr/>
          <a:lstStyle>
            <a:lvl1pPr marL="216005" indent="-216005">
              <a:lnSpc>
                <a:spcPct val="90000"/>
              </a:lnSpc>
              <a:buFont typeface="Wingdings" panose="05000000000000000000" pitchFamily="2" charset="2"/>
              <a:buChar char="§"/>
              <a:defRPr sz="1600"/>
            </a:lvl1pPr>
            <a:lvl2pPr marL="457211" indent="0">
              <a:buNone/>
              <a:defRPr sz="1401"/>
            </a:lvl2pPr>
            <a:lvl3pPr marL="914423" indent="0">
              <a:buNone/>
              <a:defRPr sz="1200"/>
            </a:lvl3pPr>
            <a:lvl4pPr marL="1371634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9" indent="0">
              <a:buNone/>
              <a:defRPr sz="1001"/>
            </a:lvl7pPr>
            <a:lvl8pPr marL="3200480" indent="0">
              <a:buNone/>
              <a:defRPr sz="1001"/>
            </a:lvl8pPr>
            <a:lvl9pPr marL="3657691" indent="0">
              <a:buNone/>
              <a:defRPr sz="100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1048721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52552" y="643343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722" name="Freeform 6"/>
          <p:cNvSpPr>
            <a:spLocks noChangeAspect="1"/>
          </p:cNvSpPr>
          <p:nvPr userDrawn="1"/>
        </p:nvSpPr>
        <p:spPr bwMode="auto">
          <a:xfrm>
            <a:off x="11596690" y="6483350"/>
            <a:ext cx="615951" cy="374650"/>
          </a:xfrm>
          <a:custGeom>
            <a:avLst/>
            <a:gdLst>
              <a:gd name="T0" fmla="*/ 2147483646 w 708"/>
              <a:gd name="T1" fmla="*/ 0 h 432"/>
              <a:gd name="T2" fmla="*/ 0 w 708"/>
              <a:gd name="T3" fmla="*/ 0 h 432"/>
              <a:gd name="T4" fmla="*/ 0 w 708"/>
              <a:gd name="T5" fmla="*/ 2147483646 h 432"/>
              <a:gd name="T6" fmla="*/ 0 w 708"/>
              <a:gd name="T7" fmla="*/ 2147483646 h 432"/>
              <a:gd name="T8" fmla="*/ 2147483646 w 708"/>
              <a:gd name="T9" fmla="*/ 2147483646 h 432"/>
              <a:gd name="T10" fmla="*/ 2147483646 w 708"/>
              <a:gd name="T11" fmla="*/ 0 h 43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708" h="432">
                <a:moveTo>
                  <a:pt x="381" y="0"/>
                </a:moveTo>
                <a:lnTo>
                  <a:pt x="0" y="0"/>
                </a:lnTo>
                <a:lnTo>
                  <a:pt x="0" y="379"/>
                </a:lnTo>
                <a:lnTo>
                  <a:pt x="0" y="432"/>
                </a:lnTo>
                <a:lnTo>
                  <a:pt x="708" y="432"/>
                </a:lnTo>
                <a:lnTo>
                  <a:pt x="381" y="0"/>
                </a:lnTo>
                <a:close/>
              </a:path>
            </a:pathLst>
          </a:custGeom>
          <a:solidFill>
            <a:srgbClr val="F68D20"/>
          </a:solidFill>
          <a:ln>
            <a:noFill/>
          </a:ln>
        </p:spPr>
        <p:txBody>
          <a:bodyPr/>
          <a:lstStyle/>
          <a:p>
            <a:endParaRPr lang="en-US" sz="1801"/>
          </a:p>
        </p:txBody>
      </p:sp>
      <p:sp>
        <p:nvSpPr>
          <p:cNvPr id="104872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627" y="6462015"/>
            <a:ext cx="446447" cy="32702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97162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" y="6239425"/>
            <a:ext cx="1254126" cy="608337"/>
          </a:xfrm>
          <a:prstGeom prst="rect">
            <a:avLst/>
          </a:prstGeom>
        </p:spPr>
      </p:pic>
      <p:cxnSp>
        <p:nvCxnSpPr>
          <p:cNvPr id="3145738" name="Straight Connector 14"/>
          <p:cNvCxnSpPr>
            <a:cxnSpLocks/>
          </p:cNvCxnSpPr>
          <p:nvPr userDrawn="1"/>
        </p:nvCxnSpPr>
        <p:spPr>
          <a:xfrm>
            <a:off x="704058" y="6336022"/>
            <a:ext cx="10783886" cy="50125"/>
          </a:xfrm>
          <a:prstGeom prst="line">
            <a:avLst/>
          </a:prstGeom>
          <a:ln>
            <a:solidFill>
              <a:srgbClr val="F68C1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581193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581193" y="2336006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4" y="6423918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A7F1CA9-BED2-4756-8AEF-E0F68B0488B6}" type="datetime1">
              <a:rPr lang="en-US" smtClean="0"/>
              <a:pPr/>
              <a:t>5/27/2023</a:t>
            </a:fld>
            <a:endParaRPr lang="en-US" dirty="0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942" y="6423918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Teach a Course</a:t>
            </a:r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95363" y="6423918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48581" name="Rectangle 8"/>
          <p:cNvSpPr/>
          <p:nvPr/>
        </p:nvSpPr>
        <p:spPr>
          <a:xfrm>
            <a:off x="446534" y="455424"/>
            <a:ext cx="3703321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82" name="Rectangle 9"/>
          <p:cNvSpPr/>
          <p:nvPr/>
        </p:nvSpPr>
        <p:spPr>
          <a:xfrm>
            <a:off x="8042146" y="456120"/>
            <a:ext cx="3703321" cy="93600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83" name="Rectangle 10"/>
          <p:cNvSpPr/>
          <p:nvPr/>
        </p:nvSpPr>
        <p:spPr>
          <a:xfrm>
            <a:off x="4241830" y="456120"/>
            <a:ext cx="3703321" cy="936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MSIPCMContentMarking" descr="{&quot;HashCode&quot;:-1327471360,&quot;Placement&quot;:&quot;Footer&quot;,&quot;Top&quot;:519.343,&quot;Left&quot;:0.0,&quot;SlideWidth&quot;:960,&quot;SlideHeight&quot;:540}"/>
          <p:cNvSpPr txBox="1"/>
          <p:nvPr userDrawn="1"/>
        </p:nvSpPr>
        <p:spPr>
          <a:xfrm>
            <a:off x="0" y="6595656"/>
            <a:ext cx="1179911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Internal to Wipro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</p:sldLayoutIdLst>
  <p:hf hdr="0" dt="0"/>
  <p:txStyles>
    <p:titleStyle>
      <a:lvl1pPr algn="l" defTabSz="457211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8" indent="-306008" algn="l" defTabSz="457211" rtl="0" eaLnBrk="1" latinLnBrk="0" hangingPunct="1">
        <a:spcBef>
          <a:spcPct val="20000"/>
        </a:spcBef>
        <a:spcAft>
          <a:spcPts val="601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16" indent="-306008" algn="l" defTabSz="457211" rtl="0" eaLnBrk="1" latinLnBrk="0" hangingPunct="1">
        <a:spcBef>
          <a:spcPct val="20000"/>
        </a:spcBef>
        <a:spcAft>
          <a:spcPts val="601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23" indent="-270007" algn="l" defTabSz="457211" rtl="0" eaLnBrk="1" latinLnBrk="0" hangingPunct="1">
        <a:spcBef>
          <a:spcPct val="20000"/>
        </a:spcBef>
        <a:spcAft>
          <a:spcPts val="601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31" indent="-234006" algn="l" defTabSz="457211" rtl="0" eaLnBrk="1" latinLnBrk="0" hangingPunct="1">
        <a:spcBef>
          <a:spcPct val="20000"/>
        </a:spcBef>
        <a:spcAft>
          <a:spcPts val="601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40" indent="-234006" algn="l" defTabSz="457211" rtl="0" eaLnBrk="1" latinLnBrk="0" hangingPunct="1">
        <a:spcBef>
          <a:spcPct val="20000"/>
        </a:spcBef>
        <a:spcAft>
          <a:spcPts val="601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48" indent="-228606" algn="l" defTabSz="457211" rtl="0" eaLnBrk="1" latinLnBrk="0" hangingPunct="1">
        <a:spcBef>
          <a:spcPct val="20000"/>
        </a:spcBef>
        <a:spcAft>
          <a:spcPts val="601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55" indent="-228606" algn="l" defTabSz="457211" rtl="0" eaLnBrk="1" latinLnBrk="0" hangingPunct="1">
        <a:spcBef>
          <a:spcPct val="20000"/>
        </a:spcBef>
        <a:spcAft>
          <a:spcPts val="601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63" indent="-228606" algn="l" defTabSz="457211" rtl="0" eaLnBrk="1" latinLnBrk="0" hangingPunct="1">
        <a:spcBef>
          <a:spcPct val="20000"/>
        </a:spcBef>
        <a:spcAft>
          <a:spcPts val="601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70" indent="-228606" algn="l" defTabSz="457211" rtl="0" eaLnBrk="1" latinLnBrk="0" hangingPunct="1">
        <a:spcBef>
          <a:spcPct val="20000"/>
        </a:spcBef>
        <a:spcAft>
          <a:spcPts val="601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11" algn="l" defTabSz="4572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4572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4572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4572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4572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4572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4572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4572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637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048638" name="Rectangle 3"/>
          <p:cNvSpPr/>
          <p:nvPr/>
        </p:nvSpPr>
        <p:spPr>
          <a:xfrm>
            <a:off x="0" y="133354"/>
            <a:ext cx="12192000" cy="11906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1" dirty="0"/>
          </a:p>
        </p:txBody>
      </p:sp>
      <p:pic>
        <p:nvPicPr>
          <p:cNvPr id="2097158" name="Picture 4"/>
          <p:cNvPicPr>
            <a:picLocks noChangeAspect="1"/>
          </p:cNvPicPr>
          <p:nvPr/>
        </p:nvPicPr>
        <p:blipFill rotWithShape="1">
          <a:blip r:embed="rId2" cstate="print"/>
          <a:srcRect l="25434" t="24318" r="24188" b="18787"/>
          <a:stretch>
            <a:fillRect/>
          </a:stretch>
        </p:blipFill>
        <p:spPr>
          <a:xfrm>
            <a:off x="4672013" y="133353"/>
            <a:ext cx="2847975" cy="1400176"/>
          </a:xfrm>
          <a:prstGeom prst="rect">
            <a:avLst/>
          </a:prstGeom>
        </p:spPr>
      </p:pic>
      <p:sp>
        <p:nvSpPr>
          <p:cNvPr id="1048639" name="Google Shape;151;p27"/>
          <p:cNvSpPr/>
          <p:nvPr/>
        </p:nvSpPr>
        <p:spPr>
          <a:xfrm>
            <a:off x="2724150" y="1527031"/>
            <a:ext cx="6743700" cy="730540"/>
          </a:xfrm>
          <a:custGeom>
            <a:avLst/>
            <a:gdLst/>
            <a:ahLst/>
            <a:cxnLst/>
            <a:rect l="l" t="t" r="r" b="b"/>
            <a:pathLst>
              <a:path w="4583" h="727" extrusionOk="0">
                <a:moveTo>
                  <a:pt x="0" y="0"/>
                </a:moveTo>
                <a:lnTo>
                  <a:pt x="0" y="727"/>
                </a:lnTo>
                <a:lnTo>
                  <a:pt x="4583" y="727"/>
                </a:lnTo>
                <a:lnTo>
                  <a:pt x="4028" y="0"/>
                </a:lnTo>
                <a:lnTo>
                  <a:pt x="0" y="0"/>
                </a:lnTo>
                <a:close/>
              </a:path>
            </a:pathLst>
          </a:custGeom>
          <a:solidFill>
            <a:srgbClr val="F18B17">
              <a:alpha val="84705"/>
            </a:srgbClr>
          </a:solidFill>
          <a:ln>
            <a:noFill/>
          </a:ln>
        </p:spPr>
        <p:txBody>
          <a:bodyPr spcFirstLastPara="1" wrap="square" lIns="59401" tIns="29681" rIns="59401" bIns="29681" anchor="t" anchorCtr="0">
            <a:noAutofit/>
          </a:bodyPr>
          <a:lstStyle/>
          <a:p>
            <a:pPr algn="ctr" defTabSz="685818"/>
            <a:r>
              <a:rPr lang="en-GB" sz="1401" b="1" dirty="0">
                <a:latin typeface="Museo 300" panose="02000000000000000000" pitchFamily="50" charset="0"/>
                <a:sym typeface="Arial" panose="020B0604020202020204"/>
              </a:rPr>
              <a:t>An Autonomous Institute</a:t>
            </a:r>
            <a:endParaRPr sz="1401" dirty="0">
              <a:latin typeface="Museo 300" panose="02000000000000000000" pitchFamily="50" charset="0"/>
            </a:endParaRPr>
          </a:p>
          <a:p>
            <a:pPr algn="ctr" defTabSz="685818"/>
            <a:r>
              <a:rPr lang="en-GB" sz="1401" b="1" dirty="0">
                <a:latin typeface="Museo 300" panose="02000000000000000000" pitchFamily="50" charset="0"/>
                <a:sym typeface="Arial" panose="020B0604020202020204"/>
              </a:rPr>
              <a:t>Affiliated to VTU, Belagavi, Approved by AICTE, New Delhi,</a:t>
            </a:r>
            <a:endParaRPr sz="1401" b="1" dirty="0">
              <a:latin typeface="Museo 300" panose="02000000000000000000" pitchFamily="50" charset="0"/>
              <a:sym typeface="Arial" panose="020B0604020202020204"/>
            </a:endParaRPr>
          </a:p>
          <a:p>
            <a:pPr algn="ctr" defTabSz="685818"/>
            <a:r>
              <a:rPr lang="en-GB" sz="1401" b="1" dirty="0">
                <a:latin typeface="Museo 300" panose="02000000000000000000" pitchFamily="50" charset="0"/>
                <a:sym typeface="Arial" panose="020B0604020202020204"/>
              </a:rPr>
              <a:t>Recognized by UGC with 2(f) &amp; 12(B), Accredited by NBA &amp; NAAC</a:t>
            </a:r>
            <a:endParaRPr sz="1401" dirty="0">
              <a:latin typeface="Museo 300" panose="02000000000000000000" pitchFamily="50" charset="0"/>
            </a:endParaRPr>
          </a:p>
        </p:txBody>
      </p:sp>
      <p:sp>
        <p:nvSpPr>
          <p:cNvPr id="1048640" name="Google Shape;149;p27"/>
          <p:cNvSpPr/>
          <p:nvPr/>
        </p:nvSpPr>
        <p:spPr>
          <a:xfrm>
            <a:off x="0" y="2499984"/>
            <a:ext cx="12192000" cy="1190625"/>
          </a:xfrm>
          <a:custGeom>
            <a:avLst/>
            <a:gdLst/>
            <a:ahLst/>
            <a:cxnLst/>
            <a:rect l="l" t="t" r="r" b="b"/>
            <a:pathLst>
              <a:path w="4583" h="727" extrusionOk="0">
                <a:moveTo>
                  <a:pt x="0" y="0"/>
                </a:moveTo>
                <a:lnTo>
                  <a:pt x="0" y="727"/>
                </a:lnTo>
                <a:lnTo>
                  <a:pt x="4583" y="727"/>
                </a:lnTo>
                <a:lnTo>
                  <a:pt x="4028" y="0"/>
                </a:lnTo>
                <a:lnTo>
                  <a:pt x="0" y="0"/>
                </a:lnTo>
                <a:close/>
              </a:path>
            </a:pathLst>
          </a:custGeom>
          <a:solidFill>
            <a:srgbClr val="F18B17">
              <a:alpha val="84705"/>
            </a:srgbClr>
          </a:solidFill>
          <a:ln>
            <a:noFill/>
          </a:ln>
        </p:spPr>
        <p:txBody>
          <a:bodyPr spcFirstLastPara="1" wrap="square" lIns="59401" tIns="29681" rIns="59401" bIns="29681" anchor="t" anchorCtr="0">
            <a:noAutofit/>
          </a:bodyPr>
          <a:lstStyle/>
          <a:p>
            <a:pPr algn="ctr" defTabSz="685818">
              <a:lnSpc>
                <a:spcPct val="150000"/>
              </a:lnSpc>
            </a:pPr>
            <a:r>
              <a:rPr lang="en-US" sz="1600" b="1" dirty="0">
                <a:latin typeface="Museo 300" panose="02000000000000000000" pitchFamily="50" charset="0"/>
                <a:cs typeface="Arial" panose="020B0604020202020204" pitchFamily="34" charset="0"/>
              </a:rPr>
              <a:t>          </a:t>
            </a:r>
            <a:r>
              <a:rPr lang="en-US" sz="2000" b="1" dirty="0">
                <a:solidFill>
                  <a:srgbClr val="2F2A96"/>
                </a:solidFill>
                <a:latin typeface="Museo 300" panose="02000000000000000000" pitchFamily="50" charset="0"/>
                <a:cs typeface="Arial" panose="020B0604020202020204" pitchFamily="34" charset="0"/>
              </a:rPr>
              <a:t>DEPARTMENT OF  ELECTRICAL  AND  ELECTRONICS  ENGINEERING</a:t>
            </a:r>
            <a:endParaRPr lang="en-IN" sz="1801" b="1" dirty="0">
              <a:latin typeface="Museo 300" panose="02000000000000000000" pitchFamily="50" charset="0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endParaRPr lang="en-IN" sz="1801" b="1" dirty="0">
              <a:latin typeface="Museo 300" panose="02000000000000000000" pitchFamily="50" charset="0"/>
              <a:ea typeface="Calibri" panose="020F0502020204030204"/>
              <a:cs typeface="Calibri" panose="020F0502020204030204"/>
              <a:sym typeface="Calibri" panose="020F0502020204030204"/>
            </a:endParaRPr>
          </a:p>
          <a:p>
            <a:pPr algn="ctr" defTabSz="685818">
              <a:lnSpc>
                <a:spcPct val="150000"/>
              </a:lnSpc>
            </a:pPr>
            <a:r>
              <a:rPr lang="en-IN" sz="1801" b="1" dirty="0">
                <a:latin typeface="Museo 300" panose="02000000000000000000" pitchFamily="50" charset="0"/>
                <a:ea typeface="Calibri" panose="020F0502020204030204"/>
                <a:cs typeface="Calibri" panose="020F0502020204030204"/>
                <a:sym typeface="Calibri" panose="020F0502020204030204"/>
              </a:rPr>
              <a:t>5</a:t>
            </a:r>
          </a:p>
          <a:p>
            <a:pPr algn="ctr" defTabSz="685818">
              <a:lnSpc>
                <a:spcPct val="150000"/>
              </a:lnSpc>
            </a:pPr>
            <a:r>
              <a:rPr lang="en-IN" sz="1801" b="1" dirty="0">
                <a:latin typeface="Museo 300" panose="02000000000000000000" pitchFamily="50" charset="0"/>
                <a:ea typeface="Calibri" panose="020F0502020204030204"/>
                <a:cs typeface="Calibri" panose="020F0502020204030204"/>
                <a:sym typeface="Calibri" panose="020F0502020204030204"/>
              </a:rPr>
              <a:t>SUBJECT NAME: ELECTRICAL AND ELECTRONICS MEASUREMENTS</a:t>
            </a:r>
          </a:p>
          <a:p>
            <a:pPr algn="ctr" defTabSz="685818">
              <a:lnSpc>
                <a:spcPct val="150000"/>
              </a:lnSpc>
            </a:pPr>
            <a:r>
              <a:rPr lang="en-IN" sz="1801" b="1" dirty="0">
                <a:latin typeface="Museo 300" panose="02000000000000000000" pitchFamily="50" charset="0"/>
                <a:ea typeface="Calibri" panose="020F0502020204030204"/>
                <a:cs typeface="Calibri" panose="020F0502020204030204"/>
                <a:sym typeface="Calibri" panose="020F0502020204030204"/>
              </a:rPr>
              <a:t>LECTURE PRESENTATION  MODULE – 5</a:t>
            </a:r>
            <a:endParaRPr sz="1600" b="1" dirty="0">
              <a:latin typeface="Museo 300" panose="02000000000000000000" pitchFamily="50" charset="0"/>
              <a:sym typeface="Arial" panose="020B0604020202020204"/>
            </a:endParaRPr>
          </a:p>
        </p:txBody>
      </p:sp>
      <p:sp>
        <p:nvSpPr>
          <p:cNvPr id="1048641" name="TextBox 1048640"/>
          <p:cNvSpPr txBox="1"/>
          <p:nvPr/>
        </p:nvSpPr>
        <p:spPr>
          <a:xfrm>
            <a:off x="116541" y="3095296"/>
            <a:ext cx="11277600" cy="5232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</a:rPr>
              <a:t>                           </a:t>
            </a:r>
            <a:endParaRPr lang="en-IN" sz="2800" dirty="0">
              <a:solidFill>
                <a:srgbClr val="000000"/>
              </a:solidFill>
              <a:latin typeface="Museo 300" panose="020000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AF795C-F0E7-4856-8243-CDCC23A4A1E6}"/>
              </a:ext>
            </a:extLst>
          </p:cNvPr>
          <p:cNvSpPr txBox="1"/>
          <p:nvPr/>
        </p:nvSpPr>
        <p:spPr>
          <a:xfrm>
            <a:off x="7425369" y="5744191"/>
            <a:ext cx="40305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</a:rPr>
              <a:t>Guided</a:t>
            </a:r>
            <a:r>
              <a:rPr lang="en-I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</a:rPr>
              <a:t> </a:t>
            </a:r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</a:rPr>
              <a:t>By</a:t>
            </a:r>
            <a:r>
              <a:rPr lang="en-I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</a:rPr>
              <a:t>:  </a:t>
            </a:r>
            <a:r>
              <a:rPr lang="en-IN" sz="240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</a:rPr>
              <a:t>Mrs Gayathri R</a:t>
            </a: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Museo 300" panose="0200000000000000000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4A6359-DDE1-43DD-AC3F-593911C31D48}"/>
              </a:ext>
            </a:extLst>
          </p:cNvPr>
          <p:cNvSpPr txBox="1"/>
          <p:nvPr/>
        </p:nvSpPr>
        <p:spPr>
          <a:xfrm>
            <a:off x="382920" y="3868526"/>
            <a:ext cx="61209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685818"/>
            <a:r>
              <a:rPr lang="en-I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  <a:ea typeface="Calibri" panose="020F0502020204030204"/>
                <a:cs typeface="Calibri" panose="020F0502020204030204"/>
                <a:sym typeface="Calibri" panose="020F0502020204030204"/>
              </a:rPr>
              <a:t>Group Members:</a:t>
            </a:r>
          </a:p>
          <a:p>
            <a:pPr algn="just" defTabSz="685818"/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</a:rPr>
              <a:t>1. Chetan C        (1MJ19EE006)</a:t>
            </a:r>
          </a:p>
          <a:p>
            <a:pPr marL="342900" indent="-342900" algn="just" defTabSz="685818"/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</a:rPr>
              <a:t>2. Shruthi K        (</a:t>
            </a:r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  <a:ea typeface="Gill Sans"/>
                <a:cs typeface="Gill Sans"/>
                <a:sym typeface="Gill Sans"/>
              </a:rPr>
              <a:t>1MJ19EE032)</a:t>
            </a: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Museo 300" panose="02000000000000000000"/>
              <a:ea typeface="Gill Sans"/>
              <a:cs typeface="Calibri" panose="020F0502020204030204"/>
              <a:sym typeface="Calibri" panose="020F0502020204030204"/>
            </a:endParaRPr>
          </a:p>
          <a:p>
            <a:pPr marL="342900" indent="-342900" algn="just" defTabSz="685818"/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  <a:ea typeface="Gill Sans"/>
                <a:cs typeface="Gill Sans"/>
                <a:sym typeface="Gill Sans"/>
              </a:rPr>
              <a:t>3. Sumanth M   (1MJ20EE404)</a:t>
            </a: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Museo 300" panose="02000000000000000000"/>
              <a:ea typeface="Gill Sans"/>
              <a:cs typeface="Calibri" panose="020F0502020204030204"/>
              <a:sym typeface="Calibri" panose="020F0502020204030204"/>
            </a:endParaRPr>
          </a:p>
          <a:p>
            <a:pPr marL="342900" indent="-342900" algn="just" defTabSz="685818"/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  <a:ea typeface="Gill Sans"/>
                <a:cs typeface="Calibri" panose="020F0502020204030204"/>
                <a:sym typeface="Calibri" panose="020F0502020204030204"/>
              </a:rPr>
              <a:t>4. Vinay KS         (</a:t>
            </a:r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  <a:ea typeface="Gill Sans"/>
                <a:cs typeface="Gill Sans"/>
                <a:sym typeface="Gill Sans"/>
              </a:rPr>
              <a:t>1MJ18EE039)</a:t>
            </a: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Museo 300" panose="02000000000000000000"/>
            </a:endParaRPr>
          </a:p>
          <a:p>
            <a:pPr algn="just" defTabSz="685818"/>
            <a:endParaRPr lang="en-IN" sz="2400" b="1" dirty="0">
              <a:solidFill>
                <a:schemeClr val="tx1">
                  <a:lumMod val="95000"/>
                  <a:lumOff val="5000"/>
                </a:schemeClr>
              </a:solidFill>
              <a:latin typeface="Museo 300" panose="02000000000000000000"/>
              <a:ea typeface="Calibri" panose="020F0502020204030204"/>
              <a:cs typeface="Times New Roman" panose="02020603050405020304" pitchFamily="18" charset="0"/>
              <a:sym typeface="Calibri" panose="020F050202020403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Museo 300" panose="02000000000000000000"/>
              </a:rPr>
              <a:t>WORKING MODEL OF THE PROJECT</a:t>
            </a:r>
          </a:p>
        </p:txBody>
      </p:sp>
      <p:pic>
        <p:nvPicPr>
          <p:cNvPr id="6" name="VID20230513173950">
            <a:hlinkClick r:id="" action="ppaction://media"/>
            <a:extLst>
              <a:ext uri="{FF2B5EF4-FFF2-40B4-BE49-F238E27FC236}">
                <a16:creationId xmlns:a16="http://schemas.microsoft.com/office/drawing/2014/main" id="{80391C24-BD67-E13B-1B51-E8FB7F285EE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9430" y="1795219"/>
            <a:ext cx="7894864" cy="4473303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064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26D02-2727-52C5-4324-1D561910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773" y="997981"/>
            <a:ext cx="11029616" cy="101380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4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useo 300" panose="02000000000000000000"/>
                <a:cs typeface="Times New Roman" panose="02020603050405020304" pitchFamily="18" charset="0"/>
              </a:rPr>
              <a:t>work DONE</a:t>
            </a:r>
            <a:b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  <a:cs typeface="Times New Roman" panose="02020603050405020304" pitchFamily="18" charset="0"/>
              </a:rPr>
            </a:br>
            <a:endParaRPr lang="en-IN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925B58A-F75C-44E9-1462-E6EA475DEF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2735223"/>
              </p:ext>
            </p:extLst>
          </p:nvPr>
        </p:nvGraphicFramePr>
        <p:xfrm>
          <a:off x="458773" y="1926055"/>
          <a:ext cx="11378731" cy="407718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9184">
                  <a:extLst>
                    <a:ext uri="{9D8B030D-6E8A-4147-A177-3AD203B41FA5}">
                      <a16:colId xmlns:a16="http://schemas.microsoft.com/office/drawing/2014/main" val="3460578877"/>
                    </a:ext>
                  </a:extLst>
                </a:gridCol>
                <a:gridCol w="6398087">
                  <a:extLst>
                    <a:ext uri="{9D8B030D-6E8A-4147-A177-3AD203B41FA5}">
                      <a16:colId xmlns:a16="http://schemas.microsoft.com/office/drawing/2014/main" val="2940669355"/>
                    </a:ext>
                  </a:extLst>
                </a:gridCol>
                <a:gridCol w="3921460">
                  <a:extLst>
                    <a:ext uri="{9D8B030D-6E8A-4147-A177-3AD203B41FA5}">
                      <a16:colId xmlns:a16="http://schemas.microsoft.com/office/drawing/2014/main" val="2431731547"/>
                    </a:ext>
                  </a:extLst>
                </a:gridCol>
              </a:tblGrid>
              <a:tr h="478227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Sl. No.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Work to be Completed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Target Dates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48171847"/>
                  </a:ext>
                </a:extLst>
              </a:tr>
              <a:tr h="399884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1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Literature Survey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26/11/2022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93310360"/>
                  </a:ext>
                </a:extLst>
              </a:tr>
              <a:tr h="399884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2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Selection of Front-End design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30/11/2022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5821469"/>
                  </a:ext>
                </a:extLst>
              </a:tr>
              <a:tr h="399884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3 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Setting-up authentication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01/12/2022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05728316"/>
                  </a:ext>
                </a:extLst>
              </a:tr>
              <a:tr h="399884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4 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Submission of 1</a:t>
                      </a:r>
                      <a:r>
                        <a:rPr lang="en-IN" sz="1400" kern="100" baseline="300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st</a:t>
                      </a:r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 chapter report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03/12/2022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45473668"/>
                  </a:ext>
                </a:extLst>
              </a:tr>
              <a:tr h="399884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5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Completion of Front-End design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12/12/2022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71210298"/>
                  </a:ext>
                </a:extLst>
              </a:tr>
              <a:tr h="399884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6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Museo 300" panose="0200000000000000000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Microcontroller programming</a:t>
                      </a:r>
                      <a:endParaRPr lang="en-IN" sz="1400" dirty="0">
                        <a:effectLst/>
                        <a:latin typeface="Museo 300" panose="0200000000000000000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19/12/2022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14487841"/>
                  </a:ext>
                </a:extLst>
              </a:tr>
              <a:tr h="399884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7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Museo 300" panose="0200000000000000000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Completion of server-side programming</a:t>
                      </a:r>
                      <a:endParaRPr lang="en-IN" sz="1400" dirty="0">
                        <a:effectLst/>
                        <a:latin typeface="Museo 300" panose="0200000000000000000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24/12/2022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44868236"/>
                  </a:ext>
                </a:extLst>
              </a:tr>
              <a:tr h="399884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Museo 300" panose="0200000000000000000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Debugging and troubleshooting of errors </a:t>
                      </a:r>
                      <a:endParaRPr lang="en-IN" sz="1400" dirty="0">
                        <a:effectLst/>
                        <a:latin typeface="Museo 300" panose="0200000000000000000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26/12/2022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2680581"/>
                  </a:ext>
                </a:extLst>
              </a:tr>
              <a:tr h="399884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9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effectLst/>
                          <a:latin typeface="Museo 300" panose="0200000000000000000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Submission of 2</a:t>
                      </a:r>
                      <a:r>
                        <a:rPr lang="en-IN" sz="1400" baseline="30000" dirty="0">
                          <a:effectLst/>
                          <a:latin typeface="Museo 300" panose="0200000000000000000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nd</a:t>
                      </a:r>
                      <a:r>
                        <a:rPr lang="en-IN" sz="1400" dirty="0">
                          <a:effectLst/>
                          <a:latin typeface="Museo 300" panose="0200000000000000000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chapter report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28/12/2022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9018667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FC4989-900E-D64F-FEE5-C93C17535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6E248D-0D57-E9C1-C28A-D530AE55B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350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1DB8F8-04C4-575B-832B-FEF976EBF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85EDA0-5038-5CE6-7305-02E4D1798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9966138-30E5-7B59-CCC5-DC45ED9617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4007366"/>
              </p:ext>
            </p:extLst>
          </p:nvPr>
        </p:nvGraphicFramePr>
        <p:xfrm>
          <a:off x="586409" y="1825725"/>
          <a:ext cx="10891217" cy="407128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13804">
                  <a:extLst>
                    <a:ext uri="{9D8B030D-6E8A-4147-A177-3AD203B41FA5}">
                      <a16:colId xmlns:a16="http://schemas.microsoft.com/office/drawing/2014/main" val="3460578877"/>
                    </a:ext>
                  </a:extLst>
                </a:gridCol>
                <a:gridCol w="6404895">
                  <a:extLst>
                    <a:ext uri="{9D8B030D-6E8A-4147-A177-3AD203B41FA5}">
                      <a16:colId xmlns:a16="http://schemas.microsoft.com/office/drawing/2014/main" val="2940669355"/>
                    </a:ext>
                  </a:extLst>
                </a:gridCol>
                <a:gridCol w="3472518">
                  <a:extLst>
                    <a:ext uri="{9D8B030D-6E8A-4147-A177-3AD203B41FA5}">
                      <a16:colId xmlns:a16="http://schemas.microsoft.com/office/drawing/2014/main" val="2431731547"/>
                    </a:ext>
                  </a:extLst>
                </a:gridCol>
              </a:tblGrid>
              <a:tr h="572559"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Sl. No.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Work to be Completed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Target Dates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8776460"/>
                  </a:ext>
                </a:extLst>
              </a:tr>
              <a:tr h="572559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effectLst/>
                          <a:latin typeface="Museo 300" panose="0200000000000000000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Integrating of hardware and software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13/02/2023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9492034"/>
                  </a:ext>
                </a:extLst>
              </a:tr>
              <a:tr h="572559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11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Museo 300" panose="0200000000000000000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Trail and error analysis of the project</a:t>
                      </a:r>
                      <a:endParaRPr lang="en-IN" sz="1400" dirty="0">
                        <a:effectLst/>
                        <a:latin typeface="Museo 300" panose="0200000000000000000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27/02/2023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57302776"/>
                  </a:ext>
                </a:extLst>
              </a:tr>
              <a:tr h="294748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12 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effectLst/>
                          <a:latin typeface="Museo 300" panose="0200000000000000000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Final test on the project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31/02/2023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66294053"/>
                  </a:ext>
                </a:extLst>
              </a:tr>
              <a:tr h="294748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13 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Museo 300" panose="02000000000000000000"/>
                        </a:rPr>
                        <a:t>Concluding the results</a:t>
                      </a:r>
                      <a:endParaRPr lang="en-IN" sz="1400" dirty="0">
                        <a:effectLst/>
                        <a:latin typeface="Museo 300" panose="0200000000000000000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10/04/2023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70959581"/>
                  </a:ext>
                </a:extLst>
              </a:tr>
              <a:tr h="384018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14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  <a:latin typeface="Museo 300" panose="02000000000000000000"/>
                        </a:rPr>
                        <a:t>Completion of  Hardware</a:t>
                      </a:r>
                      <a:endParaRPr lang="en-IN" sz="1400" dirty="0">
                        <a:effectLst/>
                        <a:latin typeface="Museo 300" panose="0200000000000000000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endParaRPr lang="en-IN" sz="1400" dirty="0">
                        <a:effectLst/>
                        <a:latin typeface="Museo 300" panose="0200000000000000000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25/04/2023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52782842"/>
                  </a:ext>
                </a:extLst>
              </a:tr>
              <a:tr h="294748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15 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Museo 300" panose="02000000000000000000"/>
                        </a:rPr>
                        <a:t>Debugging Code </a:t>
                      </a:r>
                      <a:endParaRPr lang="en-IN" sz="1400" dirty="0">
                        <a:effectLst/>
                        <a:latin typeface="Museo 300" panose="0200000000000000000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27/04 /2023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93309310"/>
                  </a:ext>
                </a:extLst>
              </a:tr>
              <a:tr h="453144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16 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effectLst/>
                          <a:latin typeface="Museo 300" panose="0200000000000000000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Submission of Draft conference paper submission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10/05/2023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64572943"/>
                  </a:ext>
                </a:extLst>
              </a:tr>
              <a:tr h="294748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17 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11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  <a:latin typeface="Museo 300" panose="02000000000000000000"/>
                        </a:rPr>
                        <a:t>Submission of final Conference paper</a:t>
                      </a:r>
                      <a:endParaRPr lang="en-IN" sz="1400" dirty="0">
                        <a:effectLst/>
                        <a:latin typeface="Museo 300" panose="0200000000000000000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23/05/2023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22735256"/>
                  </a:ext>
                </a:extLst>
              </a:tr>
              <a:tr h="294748">
                <a:tc>
                  <a:txBody>
                    <a:bodyPr/>
                    <a:lstStyle/>
                    <a:p>
                      <a:pPr marL="0" lvl="0" indent="0" algn="ctr">
                        <a:buFont typeface="+mj-lt"/>
                        <a:buNone/>
                      </a:pPr>
                      <a:r>
                        <a:rPr lang="en-US" sz="1400" kern="100" dirty="0">
                          <a:effectLst/>
                          <a:latin typeface="Museo 300" panose="02000000000000000000"/>
                        </a:rPr>
                        <a:t>18 </a:t>
                      </a:r>
                      <a:endParaRPr lang="en-IN" sz="1400" kern="100" dirty="0">
                        <a:effectLst/>
                        <a:latin typeface="Museo 300" panose="0200000000000000000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effectLst/>
                          <a:latin typeface="Museo 300" panose="0200000000000000000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Submission of final product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kern="100" dirty="0">
                          <a:effectLst/>
                          <a:latin typeface="Museo 300" panose="0200000000000000000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25/05/2023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9994700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517E1F0-1F22-C66C-142D-32B450A9E2F1}"/>
              </a:ext>
            </a:extLst>
          </p:cNvPr>
          <p:cNvSpPr txBox="1"/>
          <p:nvPr/>
        </p:nvSpPr>
        <p:spPr>
          <a:xfrm>
            <a:off x="3801337" y="892826"/>
            <a:ext cx="610885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useo 300" panose="02000000000000000000"/>
                <a:cs typeface="Times New Roman" panose="02020603050405020304" pitchFamily="18" charset="0"/>
              </a:rPr>
              <a:t>WORK DONE</a:t>
            </a:r>
            <a:b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  <a:cs typeface="Times New Roman" panose="02020603050405020304" pitchFamily="18" charset="0"/>
              </a:rPr>
            </a:b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824872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0DCE4C-0F96-060A-4319-6A58482C9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BC7734-3638-1B2D-FA9A-6076A8567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C90527-8C3A-F8E9-54C4-E1BB635CF15B}"/>
              </a:ext>
            </a:extLst>
          </p:cNvPr>
          <p:cNvSpPr txBox="1"/>
          <p:nvPr/>
        </p:nvSpPr>
        <p:spPr>
          <a:xfrm>
            <a:off x="2154947" y="885061"/>
            <a:ext cx="80797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kern="100" dirty="0">
                <a:latin typeface="Museo 300" panose="02000000000000000000"/>
                <a:ea typeface="SimSun" panose="02010600030101010101" pitchFamily="2" charset="-122"/>
              </a:rPr>
              <a:t>            Reference Papers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1178D3-EA56-3367-54DA-E59367F7936F}"/>
              </a:ext>
            </a:extLst>
          </p:cNvPr>
          <p:cNvSpPr txBox="1"/>
          <p:nvPr/>
        </p:nvSpPr>
        <p:spPr>
          <a:xfrm>
            <a:off x="388418" y="1853077"/>
            <a:ext cx="11309909" cy="3489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dirty="0">
                <a:latin typeface="Museo 300" panose="02000000000000000000" pitchFamily="50" charset="0"/>
              </a:rPr>
              <a:t>1. ”Internet of Things: A Survey on Platforms and Applications" by </a:t>
            </a:r>
            <a:r>
              <a:rPr lang="en-US" sz="2000" dirty="0" err="1">
                <a:latin typeface="Museo 300" panose="02000000000000000000" pitchFamily="50" charset="0"/>
              </a:rPr>
              <a:t>Zanella</a:t>
            </a:r>
            <a:r>
              <a:rPr lang="en-US" sz="2000" dirty="0">
                <a:latin typeface="Museo 300" panose="02000000000000000000" pitchFamily="50" charset="0"/>
              </a:rPr>
              <a:t>, Andrea, et al. This paper provides a comprehensive survey of IoT platforms and applications, including an analysis of their features, architectures, and use cases.</a:t>
            </a:r>
          </a:p>
          <a:p>
            <a:pPr algn="l"/>
            <a:endParaRPr lang="en-US" sz="2000" dirty="0">
              <a:latin typeface="Museo 300" panose="02000000000000000000" pitchFamily="50" charset="0"/>
            </a:endParaRPr>
          </a:p>
          <a:p>
            <a:pPr algn="l"/>
            <a:r>
              <a:rPr lang="en-US" sz="2000" dirty="0">
                <a:latin typeface="Museo 300" panose="02000000000000000000" pitchFamily="50" charset="0"/>
              </a:rPr>
              <a:t>2."A Survey of IoT Cloud Platforms" by M. </a:t>
            </a:r>
            <a:r>
              <a:rPr lang="en-US" sz="2000" dirty="0" err="1">
                <a:latin typeface="Museo 300" panose="02000000000000000000" pitchFamily="50" charset="0"/>
              </a:rPr>
              <a:t>Noura</a:t>
            </a:r>
            <a:r>
              <a:rPr lang="en-US" sz="2000" dirty="0">
                <a:latin typeface="Museo 300" panose="02000000000000000000" pitchFamily="50" charset="0"/>
              </a:rPr>
              <a:t>, et al. This paper reviews different IoT cloud platforms and evaluates their features and functionalities. It also discusses the challenges and opportunities of using IoT cloud platforms.</a:t>
            </a:r>
          </a:p>
          <a:p>
            <a:pPr algn="l"/>
            <a:endParaRPr lang="en-US" sz="2000" dirty="0">
              <a:latin typeface="Museo 300" panose="02000000000000000000" pitchFamily="50" charset="0"/>
            </a:endParaRPr>
          </a:p>
          <a:p>
            <a:pPr algn="l"/>
            <a:r>
              <a:rPr lang="en-US" sz="2000" dirty="0">
                <a:latin typeface="Museo 300" panose="02000000000000000000" pitchFamily="50" charset="0"/>
              </a:rPr>
              <a:t>3. "Evaluation of IoT Platform Architectures: A Case Study" by M. A. Razzaque, et al. This paper presents a case study of evaluating different IoT platform architectures, including their features and performance.</a:t>
            </a:r>
          </a:p>
        </p:txBody>
      </p:sp>
    </p:spTree>
    <p:extLst>
      <p:ext uri="{BB962C8B-B14F-4D97-AF65-F5344CB8AC3E}">
        <p14:creationId xmlns:p14="http://schemas.microsoft.com/office/powerpoint/2010/main" val="680436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0DCE4C-0F96-060A-4319-6A58482C9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BC7734-3638-1B2D-FA9A-6076A8567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C90527-8C3A-F8E9-54C4-E1BB635CF15B}"/>
              </a:ext>
            </a:extLst>
          </p:cNvPr>
          <p:cNvSpPr txBox="1"/>
          <p:nvPr/>
        </p:nvSpPr>
        <p:spPr>
          <a:xfrm>
            <a:off x="2154947" y="885061"/>
            <a:ext cx="80797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kern="100" dirty="0">
                <a:latin typeface="Museo 300" panose="02000000000000000000"/>
                <a:ea typeface="SimSun" panose="02010600030101010101" pitchFamily="2" charset="-122"/>
              </a:rPr>
              <a:t>            Reference Papers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1178D3-EA56-3367-54DA-E59367F7936F}"/>
              </a:ext>
            </a:extLst>
          </p:cNvPr>
          <p:cNvSpPr txBox="1"/>
          <p:nvPr/>
        </p:nvSpPr>
        <p:spPr>
          <a:xfrm>
            <a:off x="436970" y="1990641"/>
            <a:ext cx="11105310" cy="38357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dirty="0">
                <a:latin typeface="Museo 300" panose="02000000000000000000" pitchFamily="50" charset="0"/>
              </a:rPr>
              <a:t>4. An IoT Platform for Smart Homes: Design, Implementation, and Evaluation" by Y. K. Chan, et al. This paper presents the design, implementation, and evaluation of an IoT platform for smart homes, including a discussion of its architecture, features, and user interface.</a:t>
            </a:r>
          </a:p>
          <a:p>
            <a:pPr algn="l"/>
            <a:br>
              <a:rPr lang="en-US" sz="2000" dirty="0">
                <a:latin typeface="Museo 300" panose="02000000000000000000" pitchFamily="50" charset="0"/>
              </a:rPr>
            </a:br>
            <a:r>
              <a:rPr lang="en-US" sz="2000" dirty="0">
                <a:latin typeface="Museo 300" panose="02000000000000000000" pitchFamily="50" charset="0"/>
              </a:rPr>
              <a:t>5. "Towards a Reference Architecture for the Internet of Things" by R. Roman, et al. This paper proposes a reference architecture for IoT platforms, including a detailed analysis of the various layers and components that make up the architecture.</a:t>
            </a:r>
          </a:p>
          <a:p>
            <a:pPr algn="l"/>
            <a:endParaRPr lang="en-US" sz="2000" dirty="0">
              <a:latin typeface="Museo 300" panose="02000000000000000000" pitchFamily="50" charset="0"/>
            </a:endParaRPr>
          </a:p>
          <a:p>
            <a:pPr algn="l"/>
            <a:r>
              <a:rPr lang="en-US" sz="2000" dirty="0">
                <a:latin typeface="Museo 300" panose="02000000000000000000" pitchFamily="50" charset="0"/>
              </a:rPr>
              <a:t>6. "IoT Platforms: A Review and Future Directions" by S. S. Chaudhary, et al. This paper provides a review of IoT platforms and discusses their future directions, including challenges and opportunities for research and development.</a:t>
            </a:r>
          </a:p>
          <a:p>
            <a:pPr algn="l"/>
            <a:endParaRPr lang="en-US" sz="2000" dirty="0">
              <a:latin typeface="Museo 300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22325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624112"/>
            <a:ext cx="8864599" cy="35828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4220335" y="1293911"/>
            <a:ext cx="7971665" cy="4243290"/>
          </a:xfrm>
          <a:custGeom>
            <a:avLst/>
            <a:gdLst>
              <a:gd name="connsiteX0" fmla="*/ 0 w 6731003"/>
              <a:gd name="connsiteY0" fmla="*/ 0 h 3582890"/>
              <a:gd name="connsiteX1" fmla="*/ 5867402 w 6731003"/>
              <a:gd name="connsiteY1" fmla="*/ 0 h 3582890"/>
              <a:gd name="connsiteX2" fmla="*/ 5867402 w 6731003"/>
              <a:gd name="connsiteY2" fmla="*/ 2 h 3582890"/>
              <a:gd name="connsiteX3" fmla="*/ 6731003 w 6731003"/>
              <a:gd name="connsiteY3" fmla="*/ 2 h 3582890"/>
              <a:gd name="connsiteX4" fmla="*/ 6731003 w 6731003"/>
              <a:gd name="connsiteY4" fmla="*/ 3582890 h 3582890"/>
              <a:gd name="connsiteX5" fmla="*/ 5537203 w 6731003"/>
              <a:gd name="connsiteY5" fmla="*/ 3582890 h 3582890"/>
              <a:gd name="connsiteX6" fmla="*/ 5537203 w 6731003"/>
              <a:gd name="connsiteY6" fmla="*/ 3580111 h 3582890"/>
              <a:gd name="connsiteX7" fmla="*/ 2709944 w 6731003"/>
              <a:gd name="connsiteY7" fmla="*/ 3580111 h 35828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731003" h="3582890">
                <a:moveTo>
                  <a:pt x="0" y="0"/>
                </a:moveTo>
                <a:lnTo>
                  <a:pt x="5867402" y="0"/>
                </a:lnTo>
                <a:lnTo>
                  <a:pt x="5867402" y="2"/>
                </a:lnTo>
                <a:lnTo>
                  <a:pt x="6731003" y="2"/>
                </a:lnTo>
                <a:lnTo>
                  <a:pt x="6731003" y="3582890"/>
                </a:lnTo>
                <a:lnTo>
                  <a:pt x="5537203" y="3582890"/>
                </a:lnTo>
                <a:lnTo>
                  <a:pt x="5537203" y="3580111"/>
                </a:lnTo>
                <a:lnTo>
                  <a:pt x="2709944" y="3580111"/>
                </a:lnTo>
                <a:close/>
              </a:path>
            </a:pathLst>
          </a:custGeom>
          <a:solidFill>
            <a:srgbClr val="F18B1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13512" y="2712201"/>
            <a:ext cx="57784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7200" b="1" dirty="0">
                <a:solidFill>
                  <a:schemeClr val="bg1"/>
                </a:solidFill>
                <a:latin typeface="Museo 700" panose="02000000000000000000" pitchFamily="50" charset="0"/>
              </a:rPr>
              <a:t>Thank You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0611" y="2655802"/>
            <a:ext cx="3431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Aft>
                <a:spcPts val="600"/>
              </a:spcAft>
            </a:pPr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latin typeface="Museo 300" panose="02000000000000000000" pitchFamily="50" charset="0"/>
              </a:rPr>
              <a:t>MVJ College of Engineering</a:t>
            </a:r>
          </a:p>
          <a:p>
            <a:pPr fontAlgn="base">
              <a:spcAft>
                <a:spcPts val="600"/>
              </a:spcAft>
            </a:pP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  <a:latin typeface="Museo 300" panose="02000000000000000000" pitchFamily="50" charset="0"/>
              </a:rPr>
              <a:t>Near ITPB, Whitefield</a:t>
            </a:r>
          </a:p>
          <a:p>
            <a:pPr fontAlgn="base">
              <a:spcAft>
                <a:spcPts val="600"/>
              </a:spcAft>
            </a:pP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  <a:latin typeface="Museo 300" panose="02000000000000000000" pitchFamily="50" charset="0"/>
              </a:rPr>
              <a:t>Bangalore-560 067</a:t>
            </a:r>
          </a:p>
        </p:txBody>
      </p:sp>
    </p:spTree>
    <p:extLst>
      <p:ext uri="{BB962C8B-B14F-4D97-AF65-F5344CB8AC3E}">
        <p14:creationId xmlns:p14="http://schemas.microsoft.com/office/powerpoint/2010/main" val="194699027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useo 300" panose="02000000000000000000" pitchFamily="50" charset="0"/>
                <a:cs typeface="Times New Roman" panose="02020603050405020304" pitchFamily="18" charset="0"/>
              </a:rPr>
              <a:t>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441" y="2221258"/>
            <a:ext cx="11029616" cy="36783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  <a:cs typeface="Times New Roman" pitchFamily="18" charset="0"/>
              </a:rPr>
              <a:t>       </a:t>
            </a:r>
            <a:r>
              <a:rPr lang="en-US" sz="3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useo 300" panose="02000000000000000000"/>
                <a:cs typeface="Times New Roman" pitchFamily="18" charset="0"/>
              </a:rPr>
              <a:t>Development And Implementation Of Cloud Platform For IoT Devices</a:t>
            </a:r>
          </a:p>
          <a:p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Museo 300" panose="0200000000000000000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IN" sz="3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Contents</a:t>
            </a:r>
          </a:p>
        </p:txBody>
      </p:sp>
      <p:sp>
        <p:nvSpPr>
          <p:cNvPr id="104865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52552" y="6419619"/>
            <a:ext cx="10125074" cy="374650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104865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78E8FF-074C-4EF9-B381-7CF9CE2B85D1}"/>
              </a:ext>
            </a:extLst>
          </p:cNvPr>
          <p:cNvSpPr txBox="1"/>
          <p:nvPr/>
        </p:nvSpPr>
        <p:spPr>
          <a:xfrm>
            <a:off x="581194" y="1982507"/>
            <a:ext cx="7247916" cy="1466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Museo 300" panose="0200000000000000000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latin typeface="Museo 300" panose="0200000000000000000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77710B-64E8-9133-BA3F-D6EEF9FA59FA}"/>
              </a:ext>
            </a:extLst>
          </p:cNvPr>
          <p:cNvSpPr txBox="1"/>
          <p:nvPr/>
        </p:nvSpPr>
        <p:spPr>
          <a:xfrm>
            <a:off x="478971" y="1864234"/>
            <a:ext cx="11234058" cy="503189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457200" indent="-457200" algn="just" defTabSz="457211">
              <a:lnSpc>
                <a:spcPct val="107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en-US" sz="2000" kern="100" dirty="0">
                <a:latin typeface="Museo 300" panose="02000000000000000000"/>
                <a:ea typeface="SimSun" panose="02010600030101010101" pitchFamily="2" charset="-122"/>
              </a:rPr>
              <a:t>Introduction</a:t>
            </a:r>
          </a:p>
          <a:p>
            <a:pPr marL="457200" indent="-457200" algn="just" defTabSz="457211">
              <a:lnSpc>
                <a:spcPct val="107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en-US" sz="2000" kern="100" dirty="0">
                <a:latin typeface="Museo 300" panose="02000000000000000000"/>
                <a:ea typeface="SimSun" panose="02010600030101010101" pitchFamily="2" charset="-122"/>
              </a:rPr>
              <a:t>Objectives</a:t>
            </a:r>
          </a:p>
          <a:p>
            <a:pPr marL="457200" indent="-457200" algn="just" defTabSz="457211">
              <a:lnSpc>
                <a:spcPct val="107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en-US" sz="2000" kern="100" dirty="0">
                <a:latin typeface="Museo 300" panose="02000000000000000000"/>
                <a:ea typeface="SimSun" panose="02010600030101010101" pitchFamily="2" charset="-122"/>
              </a:rPr>
              <a:t>Motivation</a:t>
            </a:r>
          </a:p>
          <a:p>
            <a:pPr marL="457200" indent="-457200" algn="just" defTabSz="457211">
              <a:lnSpc>
                <a:spcPct val="107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en-US" sz="2000" kern="100" dirty="0">
                <a:latin typeface="Museo 300" panose="02000000000000000000"/>
                <a:ea typeface="SimSun" panose="02010600030101010101" pitchFamily="2" charset="-122"/>
              </a:rPr>
              <a:t>Methodology (Block Diagram)</a:t>
            </a:r>
          </a:p>
          <a:p>
            <a:pPr marL="457200" indent="-457200" algn="just" defTabSz="457211">
              <a:lnSpc>
                <a:spcPct val="107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en-US" sz="2000" kern="100" dirty="0">
                <a:latin typeface="Museo 300" panose="02000000000000000000"/>
                <a:ea typeface="SimSun" panose="02010600030101010101" pitchFamily="2" charset="-122"/>
              </a:rPr>
              <a:t>Software Requirements</a:t>
            </a:r>
            <a:endParaRPr lang="en-IN" sz="2000" dirty="0"/>
          </a:p>
          <a:p>
            <a:pPr marL="457200" indent="-457200" algn="just" defTabSz="457211">
              <a:lnSpc>
                <a:spcPct val="107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en-US" sz="2000" kern="100" dirty="0">
                <a:latin typeface="Museo 300" panose="02000000000000000000"/>
                <a:ea typeface="SimSun" panose="02010600030101010101" pitchFamily="2" charset="-122"/>
              </a:rPr>
              <a:t>Requirements</a:t>
            </a:r>
          </a:p>
          <a:p>
            <a:pPr marL="457200" indent="-457200" algn="just" defTabSz="457211">
              <a:lnSpc>
                <a:spcPct val="107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en-US" sz="2000" kern="100" dirty="0">
                <a:latin typeface="Museo 300" panose="02000000000000000000"/>
                <a:ea typeface="SimSun" panose="02010600030101010101" pitchFamily="2" charset="-122"/>
              </a:rPr>
              <a:t>Work Done</a:t>
            </a:r>
          </a:p>
          <a:p>
            <a:pPr marL="457200" indent="-457200" algn="just" defTabSz="457211">
              <a:lnSpc>
                <a:spcPct val="107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en-US" sz="2000" kern="100" dirty="0">
                <a:latin typeface="Museo 300" panose="02000000000000000000"/>
                <a:ea typeface="SimSun" panose="02010600030101010101" pitchFamily="2" charset="-122"/>
              </a:rPr>
              <a:t>Reference Papers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000" kern="100" dirty="0">
              <a:latin typeface="Museo 300" panose="02000000000000000000"/>
              <a:ea typeface="SimSun" panose="02010600030101010101" pitchFamily="2" charset="-122"/>
            </a:endParaRPr>
          </a:p>
          <a:p>
            <a:pPr marL="0" indent="0">
              <a:buNone/>
            </a:pPr>
            <a:endParaRPr lang="en-IN" sz="2400" dirty="0"/>
          </a:p>
          <a:p>
            <a:pPr marL="457200" indent="-457200" algn="just" defTabSz="457211">
              <a:lnSpc>
                <a:spcPct val="107000"/>
              </a:lnSpc>
              <a:spcBef>
                <a:spcPct val="20000"/>
              </a:spcBef>
              <a:spcAft>
                <a:spcPts val="800"/>
              </a:spcAft>
              <a:buClr>
                <a:schemeClr val="accent1"/>
              </a:buClr>
              <a:buSzPct val="92000"/>
              <a:buFont typeface="Wingdings" panose="05000000000000000000" pitchFamily="2" charset="2"/>
              <a:buChar char="§"/>
            </a:pPr>
            <a:r>
              <a:rPr lang="en-US" sz="2000" kern="100" dirty="0">
                <a:latin typeface="Museo 300" panose="02000000000000000000"/>
                <a:ea typeface="SimSun" panose="02010600030101010101" pitchFamily="2" charset="-122"/>
              </a:rPr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AB516-17D2-3DD4-6157-29920607D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useo 300" panose="02000000000000000000" pitchFamily="50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A9C45-AEE5-D10F-A749-52E3A0EEC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040" y="3613609"/>
            <a:ext cx="10891586" cy="1104021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Museo 300" panose="02000000000000000000" pitchFamily="50" charset="0"/>
              </a:rPr>
              <a:t>Internet of Things (IoT) platform is a software system designed to connect and manage internet-enabled devices and sensors, collect and analyze data, and automate actions based on the insights gained from that data.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Museo 300" panose="02000000000000000000" pitchFamily="50" charset="0"/>
              </a:rPr>
              <a:t>The IoT platform serves as the backbone of the IoT ecosystem, enabling the communication and interoperability of various devices and applications.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latin typeface="Museo 300" panose="02000000000000000000" pitchFamily="50" charset="0"/>
              </a:rPr>
              <a:t>It possible to create intelligent and connected systems that can optimize operations, enhance user experiences, and drive innovation across various industries.</a:t>
            </a:r>
          </a:p>
          <a:p>
            <a:pPr marL="0" indent="0">
              <a:lnSpc>
                <a:spcPct val="150000"/>
              </a:lnSpc>
              <a:buNone/>
            </a:pPr>
            <a:endParaRPr lang="en-IN" sz="2000" dirty="0">
              <a:latin typeface="Museo 300" panose="02000000000000000000" pitchFamily="50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F97720-3685-0816-E2B8-1F2B43D0F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AE82D-409A-A8C9-E9B9-A9952A4CF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063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B1418-DF03-4E01-9C1D-CDCEC9D6F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IN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useo 300" panose="02000000000000000000" pitchFamily="50" charset="0"/>
                <a:cs typeface="Times New Roman" pitchFamily="18" charset="0"/>
              </a:rPr>
              <a:t>Objective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F46A9D-D1C4-4668-A65B-E959927F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5509EB-8D6D-4A02-919B-E491CC93D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645CDF-6600-4CE7-9178-EC0B5F2A1960}"/>
              </a:ext>
            </a:extLst>
          </p:cNvPr>
          <p:cNvSpPr txBox="1"/>
          <p:nvPr/>
        </p:nvSpPr>
        <p:spPr>
          <a:xfrm>
            <a:off x="469338" y="2039193"/>
            <a:ext cx="107619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useo 300" panose="02000000000000000000" pitchFamily="50" charset="0"/>
              </a:rPr>
              <a:t>Connecting devices and sensors to enable real-time data collection and analysis.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useo 300" panose="02000000000000000000" pitchFamily="50" charset="0"/>
              </a:rPr>
              <a:t>Providing a platform for data management, storage, and analytics.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useo 300" panose="02000000000000000000" pitchFamily="50" charset="0"/>
              </a:rPr>
              <a:t>Enabling automation and decision-making based on insights gained from data analysis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useo 300" panose="02000000000000000000" pitchFamily="50" charset="0"/>
              </a:rPr>
              <a:t>Enhancing operational efficiency, productivity, and cost savings.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latin typeface="Museo 300" panose="02000000000000000000" pitchFamily="50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latin typeface="Museo 300" panose="02000000000000000000" pitchFamily="50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latin typeface="Museo 300" panose="02000000000000000000" pitchFamily="50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useo 300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97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B1418-DF03-4E01-9C1D-CDCEC9D6F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IN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useo 300" panose="02000000000000000000" pitchFamily="50" charset="0"/>
                <a:cs typeface="Times New Roman" pitchFamily="18" charset="0"/>
              </a:rPr>
              <a:t>MOTIVATION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F46A9D-D1C4-4668-A65B-E959927F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5509EB-8D6D-4A02-919B-E491CC93D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645CDF-6600-4CE7-9178-EC0B5F2A1960}"/>
              </a:ext>
            </a:extLst>
          </p:cNvPr>
          <p:cNvSpPr txBox="1"/>
          <p:nvPr/>
        </p:nvSpPr>
        <p:spPr>
          <a:xfrm>
            <a:off x="453154" y="2031102"/>
            <a:ext cx="10778171" cy="4320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useo 300" panose="02000000000000000000" pitchFamily="50" charset="0"/>
              </a:rPr>
              <a:t>IoT has enabled the creation of intelligent and connected systems that can transform industries and improve the quality of life for people around the world.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useo 300" panose="02000000000000000000" pitchFamily="50" charset="0"/>
              </a:rPr>
              <a:t>IoT platforms are motivated by a range of factors that include improving efficiency, reducing costs,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Museo 300" panose="02000000000000000000" pitchFamily="50" charset="0"/>
              </a:rPr>
              <a:t> Enhancing the user experience, promoting innovation, improving sustainability, enhancing safety and security, and improving decision-making.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latin typeface="Museo 300" panose="02000000000000000000" pitchFamily="50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latin typeface="Museo 300" panose="02000000000000000000" pitchFamily="50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Museo 300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824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0DCE4C-0F96-060A-4319-6A58482C9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BC7734-3638-1B2D-FA9A-6076A8567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C90527-8C3A-F8E9-54C4-E1BB635CF15B}"/>
              </a:ext>
            </a:extLst>
          </p:cNvPr>
          <p:cNvSpPr txBox="1"/>
          <p:nvPr/>
        </p:nvSpPr>
        <p:spPr>
          <a:xfrm>
            <a:off x="2452403" y="863027"/>
            <a:ext cx="67836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useo 300" panose="02000000000000000000"/>
                <a:cs typeface="Times New Roman" pitchFamily="18" charset="0"/>
              </a:rPr>
              <a:t>Methodology</a:t>
            </a:r>
            <a:endParaRPr lang="en-IN" sz="4000" dirty="0"/>
          </a:p>
        </p:txBody>
      </p:sp>
      <p:sp>
        <p:nvSpPr>
          <p:cNvPr id="13" name="Rectangle 12"/>
          <p:cNvSpPr/>
          <p:nvPr/>
        </p:nvSpPr>
        <p:spPr>
          <a:xfrm>
            <a:off x="825387" y="2372987"/>
            <a:ext cx="1351370" cy="8658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814182" y="3850279"/>
            <a:ext cx="1181438" cy="8577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Relay</a:t>
            </a:r>
          </a:p>
        </p:txBody>
      </p:sp>
      <p:sp>
        <p:nvSpPr>
          <p:cNvPr id="15" name="Oval 14"/>
          <p:cNvSpPr/>
          <p:nvPr/>
        </p:nvSpPr>
        <p:spPr>
          <a:xfrm>
            <a:off x="1986798" y="4090802"/>
            <a:ext cx="768744" cy="5664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177058" y="3452519"/>
            <a:ext cx="684988" cy="2194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145267" y="1982549"/>
            <a:ext cx="1149070" cy="780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808180" y="1982549"/>
            <a:ext cx="1157162" cy="748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Cloud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600566" y="1982549"/>
            <a:ext cx="1254267" cy="748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Web Application</a:t>
            </a:r>
          </a:p>
        </p:txBody>
      </p:sp>
      <p:sp>
        <p:nvSpPr>
          <p:cNvPr id="20" name="TextBox 19"/>
          <p:cNvSpPr txBox="1"/>
          <p:nvPr/>
        </p:nvSpPr>
        <p:spPr>
          <a:xfrm flipH="1">
            <a:off x="922490" y="2344246"/>
            <a:ext cx="11409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 Supply</a:t>
            </a:r>
          </a:p>
          <a:p>
            <a:r>
              <a:rPr lang="en-US" dirty="0"/>
              <a:t>230 Volts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120113" y="4199765"/>
            <a:ext cx="717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Bulb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344154" y="3133704"/>
            <a:ext cx="283221" cy="3188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347568" y="2314322"/>
            <a:ext cx="106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Host</a:t>
            </a:r>
          </a:p>
        </p:txBody>
      </p:sp>
      <p:cxnSp>
        <p:nvCxnSpPr>
          <p:cNvPr id="29" name="Straight Arrow Connector 28"/>
          <p:cNvCxnSpPr>
            <a:endCxn id="14" idx="0"/>
          </p:cNvCxnSpPr>
          <p:nvPr/>
        </p:nvCxnSpPr>
        <p:spPr>
          <a:xfrm>
            <a:off x="4404901" y="2805911"/>
            <a:ext cx="0" cy="1044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478945" y="3014281"/>
            <a:ext cx="0" cy="11045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endCxn id="13" idx="3"/>
          </p:cNvCxnSpPr>
          <p:nvPr/>
        </p:nvCxnSpPr>
        <p:spPr>
          <a:xfrm flipH="1">
            <a:off x="2176757" y="2805911"/>
            <a:ext cx="22281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2176757" y="3014281"/>
            <a:ext cx="3021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9" idx="1"/>
            <a:endCxn id="18" idx="3"/>
          </p:cNvCxnSpPr>
          <p:nvPr/>
        </p:nvCxnSpPr>
        <p:spPr>
          <a:xfrm flipH="1">
            <a:off x="9965342" y="2356836"/>
            <a:ext cx="6352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8" idx="1"/>
          </p:cNvCxnSpPr>
          <p:nvPr/>
        </p:nvCxnSpPr>
        <p:spPr>
          <a:xfrm flipH="1">
            <a:off x="8294337" y="2356836"/>
            <a:ext cx="5138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7" idx="1"/>
          </p:cNvCxnSpPr>
          <p:nvPr/>
        </p:nvCxnSpPr>
        <p:spPr>
          <a:xfrm flipH="1" flipV="1">
            <a:off x="6485764" y="2372987"/>
            <a:ext cx="659503" cy="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endCxn id="22" idx="0"/>
          </p:cNvCxnSpPr>
          <p:nvPr/>
        </p:nvCxnSpPr>
        <p:spPr>
          <a:xfrm>
            <a:off x="6485764" y="2372987"/>
            <a:ext cx="1" cy="760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4" idx="3"/>
          </p:cNvCxnSpPr>
          <p:nvPr/>
        </p:nvCxnSpPr>
        <p:spPr>
          <a:xfrm>
            <a:off x="4995620" y="4279157"/>
            <a:ext cx="11116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5747305" y="4304713"/>
            <a:ext cx="1555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Micrcontroller</a:t>
            </a:r>
            <a:r>
              <a:rPr lang="en-US" dirty="0"/>
              <a:t>(</a:t>
            </a:r>
            <a:r>
              <a:rPr lang="en-US" dirty="0" err="1"/>
              <a:t>Nodemcu</a:t>
            </a:r>
            <a:r>
              <a:rPr lang="en-US" dirty="0"/>
              <a:t>)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8227C41-B463-9122-A726-9E2B6D8561E0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2837777" y="4384431"/>
            <a:ext cx="9764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DD34888-5637-B475-58D3-8933BE0D3E53}"/>
              </a:ext>
            </a:extLst>
          </p:cNvPr>
          <p:cNvSpPr txBox="1"/>
          <p:nvPr/>
        </p:nvSpPr>
        <p:spPr>
          <a:xfrm>
            <a:off x="3042558" y="5787109"/>
            <a:ext cx="61068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Museo 300" panose="02000000000000000000"/>
              </a:rPr>
              <a:t>    Block Diagram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2113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0DCE4C-0F96-060A-4319-6A58482C9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BC7734-3638-1B2D-FA9A-6076A8567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C90527-8C3A-F8E9-54C4-E1BB635CF15B}"/>
              </a:ext>
            </a:extLst>
          </p:cNvPr>
          <p:cNvSpPr txBox="1"/>
          <p:nvPr/>
        </p:nvSpPr>
        <p:spPr>
          <a:xfrm>
            <a:off x="2154947" y="885061"/>
            <a:ext cx="80797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dirty="0"/>
              <a:t>REQUIREMENTS </a:t>
            </a:r>
            <a:endParaRPr lang="en-IN" sz="39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38"/>
          <a:stretch/>
        </p:blipFill>
        <p:spPr>
          <a:xfrm rot="5400000" flipV="1">
            <a:off x="4239305" y="537257"/>
            <a:ext cx="4400382" cy="7076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066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0DCE4C-0F96-060A-4319-6A58482C9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>
                <a:solidFill>
                  <a:srgbClr val="C00000"/>
                </a:solidFill>
                <a:latin typeface="Museo 300"/>
              </a:rPr>
              <a:t>An Autonomous Institution, Affiliated to Visvesvaraya Technological University, Belagavi. Approved By AICTE, New Delhi. Recognized by UGC with 2(f) &amp; 12(B) status. Accredited by NBA and NAAC.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BC7734-3638-1B2D-FA9A-6076A8567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C90527-8C3A-F8E9-54C4-E1BB635CF15B}"/>
              </a:ext>
            </a:extLst>
          </p:cNvPr>
          <p:cNvSpPr txBox="1"/>
          <p:nvPr/>
        </p:nvSpPr>
        <p:spPr>
          <a:xfrm>
            <a:off x="2154947" y="885061"/>
            <a:ext cx="80797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dirty="0"/>
              <a:t>SOFTWARE REQUIREMENTS</a:t>
            </a:r>
            <a:endParaRPr lang="en-IN" sz="39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59D871-15C7-85B6-84ED-27D677CE72C0}"/>
              </a:ext>
            </a:extLst>
          </p:cNvPr>
          <p:cNvSpPr txBox="1"/>
          <p:nvPr/>
        </p:nvSpPr>
        <p:spPr>
          <a:xfrm>
            <a:off x="449036" y="2150319"/>
            <a:ext cx="658857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Django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Html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Css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Javascript</a:t>
            </a:r>
            <a:endParaRPr lang="en-IN" dirty="0"/>
          </a:p>
          <a:p>
            <a:endParaRPr lang="en-IN" dirty="0"/>
          </a:p>
          <a:p>
            <a:r>
              <a:rPr lang="en-IN" b="1" dirty="0"/>
              <a:t>Tools / IDE’s used</a:t>
            </a:r>
          </a:p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Visual studio code</a:t>
            </a:r>
          </a:p>
        </p:txBody>
      </p:sp>
    </p:spTree>
    <p:extLst>
      <p:ext uri="{BB962C8B-B14F-4D97-AF65-F5344CB8AC3E}">
        <p14:creationId xmlns:p14="http://schemas.microsoft.com/office/powerpoint/2010/main" val="329628630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242F41"/>
      </a:dk2>
      <a:lt2>
        <a:srgbClr val="E2E6E8"/>
      </a:lt2>
      <a:accent1>
        <a:srgbClr val="CE7242"/>
      </a:accent1>
      <a:accent2>
        <a:srgbClr val="BC303B"/>
      </a:accent2>
      <a:accent3>
        <a:srgbClr val="CE4287"/>
      </a:accent3>
      <a:accent4>
        <a:srgbClr val="BC30AF"/>
      </a:accent4>
      <a:accent5>
        <a:srgbClr val="A042CE"/>
      </a:accent5>
      <a:accent6>
        <a:srgbClr val="6444C2"/>
      </a:accent6>
      <a:hlink>
        <a:srgbClr val="3B8AB3"/>
      </a:hlink>
      <a:folHlink>
        <a:srgbClr val="7F7F7F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99657E-C707-4590-914B-E6063EFA0B5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4108</TotalTime>
  <Words>1366</Words>
  <Application>Microsoft Office PowerPoint</Application>
  <PresentationFormat>Widescreen</PresentationFormat>
  <Paragraphs>311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Gill Sans MT</vt:lpstr>
      <vt:lpstr>Museo 300</vt:lpstr>
      <vt:lpstr>Museo 700</vt:lpstr>
      <vt:lpstr>Times New Roman</vt:lpstr>
      <vt:lpstr>Wingdings</vt:lpstr>
      <vt:lpstr>Wingdings 2</vt:lpstr>
      <vt:lpstr>DividendVTI</vt:lpstr>
      <vt:lpstr>PowerPoint Presentation</vt:lpstr>
      <vt:lpstr>TITLE</vt:lpstr>
      <vt:lpstr>Contents</vt:lpstr>
      <vt:lpstr>Introduction</vt:lpstr>
      <vt:lpstr>Objective </vt:lpstr>
      <vt:lpstr>MOTIVATION</vt:lpstr>
      <vt:lpstr>PowerPoint Presentation</vt:lpstr>
      <vt:lpstr>PowerPoint Presentation</vt:lpstr>
      <vt:lpstr>PowerPoint Presentation</vt:lpstr>
      <vt:lpstr>WORKING MODEL OF THE PROJECT</vt:lpstr>
      <vt:lpstr>work DONE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 a course</dc:title>
  <dc:creator>Soumya Mishra</dc:creator>
  <cp:lastModifiedBy>Chandan c</cp:lastModifiedBy>
  <cp:revision>239</cp:revision>
  <dcterms:created xsi:type="dcterms:W3CDTF">2021-04-14T05:25:10Z</dcterms:created>
  <dcterms:modified xsi:type="dcterms:W3CDTF">2023-05-27T08:58:27Z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4e01d896f0b34333aea94cae2d4eaf0d</vt:lpwstr>
  </property>
  <property fmtid="{D5CDD505-2E9C-101B-9397-08002B2CF9AE}" pid="4" name="MSIP_Label_f65b3423-ec78-4b3c-9693-96b88a3857c2_Enabled">
    <vt:lpwstr>true</vt:lpwstr>
  </property>
  <property fmtid="{D5CDD505-2E9C-101B-9397-08002B2CF9AE}" pid="5" name="MSIP_Label_f65b3423-ec78-4b3c-9693-96b88a3857c2_SetDate">
    <vt:lpwstr>2022-07-28T20:32:00Z</vt:lpwstr>
  </property>
  <property fmtid="{D5CDD505-2E9C-101B-9397-08002B2CF9AE}" pid="6" name="MSIP_Label_f65b3423-ec78-4b3c-9693-96b88a3857c2_Method">
    <vt:lpwstr>Standard</vt:lpwstr>
  </property>
  <property fmtid="{D5CDD505-2E9C-101B-9397-08002B2CF9AE}" pid="7" name="MSIP_Label_f65b3423-ec78-4b3c-9693-96b88a3857c2_Name">
    <vt:lpwstr>Internal to Wipro</vt:lpwstr>
  </property>
  <property fmtid="{D5CDD505-2E9C-101B-9397-08002B2CF9AE}" pid="8" name="MSIP_Label_f65b3423-ec78-4b3c-9693-96b88a3857c2_SiteId">
    <vt:lpwstr>258ac4e4-146a-411e-9dc8-79a9e12fd6da</vt:lpwstr>
  </property>
  <property fmtid="{D5CDD505-2E9C-101B-9397-08002B2CF9AE}" pid="9" name="MSIP_Label_f65b3423-ec78-4b3c-9693-96b88a3857c2_ActionId">
    <vt:lpwstr>ee551b9b-5a39-4e53-ad02-508b28e09aed</vt:lpwstr>
  </property>
  <property fmtid="{D5CDD505-2E9C-101B-9397-08002B2CF9AE}" pid="10" name="MSIP_Label_f65b3423-ec78-4b3c-9693-96b88a3857c2_ContentBits">
    <vt:lpwstr>2</vt:lpwstr>
  </property>
</Properties>
</file>